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8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0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1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3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4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5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545392" r:id="rId1"/>
    <p:sldMasterId id="2147545457" r:id="rId2"/>
    <p:sldMasterId id="2147545486" r:id="rId3"/>
    <p:sldMasterId id="2147545493" r:id="rId4"/>
    <p:sldMasterId id="2147545505" r:id="rId5"/>
    <p:sldMasterId id="2147545530" r:id="rId6"/>
    <p:sldMasterId id="2147545533" r:id="rId7"/>
    <p:sldMasterId id="2147545547" r:id="rId8"/>
    <p:sldMasterId id="2147545552" r:id="rId9"/>
    <p:sldMasterId id="2147545565" r:id="rId10"/>
    <p:sldMasterId id="2147545580" r:id="rId11"/>
    <p:sldMasterId id="2147545595" r:id="rId12"/>
    <p:sldMasterId id="2147545598" r:id="rId13"/>
    <p:sldMasterId id="2147545612" r:id="rId14"/>
    <p:sldMasterId id="2147545633" r:id="rId15"/>
    <p:sldMasterId id="2147545642" r:id="rId16"/>
  </p:sldMasterIdLst>
  <p:notesMasterIdLst>
    <p:notesMasterId r:id="rId29"/>
  </p:notesMasterIdLst>
  <p:handoutMasterIdLst>
    <p:handoutMasterId r:id="rId30"/>
  </p:handoutMasterIdLst>
  <p:sldIdLst>
    <p:sldId id="402" r:id="rId17"/>
    <p:sldId id="412" r:id="rId18"/>
    <p:sldId id="403" r:id="rId19"/>
    <p:sldId id="404" r:id="rId20"/>
    <p:sldId id="413" r:id="rId21"/>
    <p:sldId id="405" r:id="rId22"/>
    <p:sldId id="406" r:id="rId23"/>
    <p:sldId id="408" r:id="rId24"/>
    <p:sldId id="409" r:id="rId25"/>
    <p:sldId id="414" r:id="rId26"/>
    <p:sldId id="410" r:id="rId27"/>
    <p:sldId id="411" r:id="rId28"/>
  </p:sldIdLst>
  <p:sldSz cx="9906000" cy="6858000" type="A4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bg1"/>
        </a:solidFill>
        <a:latin typeface="HGP創英角ｺﾞｼｯｸUB" pitchFamily="50" charset="-128"/>
        <a:ea typeface="HGP創英角ｺﾞｼｯｸUB" pitchFamily="50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70">
          <p15:clr>
            <a:srgbClr val="A4A3A4"/>
          </p15:clr>
        </p15:guide>
        <p15:guide id="2" orient="horz" pos="8">
          <p15:clr>
            <a:srgbClr val="A4A3A4"/>
          </p15:clr>
        </p15:guide>
        <p15:guide id="3" pos="2622">
          <p15:clr>
            <a:srgbClr val="A4A3A4"/>
          </p15:clr>
        </p15:guide>
        <p15:guide id="4" pos="6165">
          <p15:clr>
            <a:srgbClr val="A4A3A4"/>
          </p15:clr>
        </p15:guide>
        <p15:guide id="5" pos="1221">
          <p15:clr>
            <a:srgbClr val="A4A3A4"/>
          </p15:clr>
        </p15:guide>
        <p15:guide id="6" pos="4800">
          <p15:clr>
            <a:srgbClr val="A4A3A4"/>
          </p15:clr>
        </p15:guide>
        <p15:guide id="7" pos="1624">
          <p15:clr>
            <a:srgbClr val="A4A3A4"/>
          </p15:clr>
        </p15:guide>
        <p15:guide id="8" pos="854">
          <p15:clr>
            <a:srgbClr val="A4A3A4"/>
          </p15:clr>
        </p15:guide>
        <p15:guide id="9" pos="5554">
          <p15:clr>
            <a:srgbClr val="A4A3A4"/>
          </p15:clr>
        </p15:guide>
        <p15:guide id="10" pos="95">
          <p15:clr>
            <a:srgbClr val="A4A3A4"/>
          </p15:clr>
        </p15:guide>
        <p15:guide id="11" orient="horz" pos="2160">
          <p15:clr>
            <a:srgbClr val="A4A3A4"/>
          </p15:clr>
        </p15:guide>
        <p15:guide id="12" orient="horz" pos="5">
          <p15:clr>
            <a:srgbClr val="A4A3A4"/>
          </p15:clr>
        </p15:guide>
        <p15:guide id="13" pos="3120">
          <p15:clr>
            <a:srgbClr val="A4A3A4"/>
          </p15:clr>
        </p15:guide>
        <p15:guide id="14" pos="5887">
          <p15:clr>
            <a:srgbClr val="A4A3A4"/>
          </p15:clr>
        </p15:guide>
        <p15:guide id="15" pos="1216">
          <p15:clr>
            <a:srgbClr val="A4A3A4"/>
          </p15:clr>
        </p15:guide>
        <p15:guide id="16" pos="4798">
          <p15:clr>
            <a:srgbClr val="A4A3A4"/>
          </p15:clr>
        </p15:guide>
        <p15:guide id="17" pos="852">
          <p15:clr>
            <a:srgbClr val="A4A3A4"/>
          </p15:clr>
        </p15:guide>
        <p15:guide id="18" pos="5547">
          <p15:clr>
            <a:srgbClr val="A4A3A4"/>
          </p15:clr>
        </p15:guide>
        <p15:guide id="19" pos="104">
          <p15:clr>
            <a:srgbClr val="A4A3A4"/>
          </p15:clr>
        </p15:guide>
        <p15:guide id="20" pos="2621">
          <p15:clr>
            <a:srgbClr val="A4A3A4"/>
          </p15:clr>
        </p15:guide>
        <p15:guide id="21" pos="2598">
          <p15:clr>
            <a:srgbClr val="A4A3A4"/>
          </p15:clr>
        </p15:guide>
        <p15:guide id="22" pos="6182">
          <p15:clr>
            <a:srgbClr val="A4A3A4"/>
          </p15:clr>
        </p15:guide>
        <p15:guide id="23" pos="1215">
          <p15:clr>
            <a:srgbClr val="A4A3A4"/>
          </p15:clr>
        </p15:guide>
        <p15:guide id="24" pos="162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CC33"/>
    <a:srgbClr val="CCFFCC"/>
    <a:srgbClr val="000066"/>
    <a:srgbClr val="808080"/>
    <a:srgbClr val="5F5F5F"/>
    <a:srgbClr val="FFEFFF"/>
    <a:srgbClr val="EBFFFF"/>
    <a:srgbClr val="F2F2F2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333" autoAdjust="0"/>
  </p:normalViewPr>
  <p:slideViewPr>
    <p:cSldViewPr snapToObjects="1">
      <p:cViewPr>
        <p:scale>
          <a:sx n="66" d="100"/>
          <a:sy n="66" d="100"/>
        </p:scale>
        <p:origin x="-2736" y="-1296"/>
      </p:cViewPr>
      <p:guideLst>
        <p:guide orient="horz" pos="1570"/>
        <p:guide orient="horz" pos="8"/>
        <p:guide orient="horz" pos="2160"/>
        <p:guide orient="horz" pos="5"/>
        <p:guide pos="2622"/>
        <p:guide pos="6165"/>
        <p:guide pos="1221"/>
        <p:guide pos="4800"/>
        <p:guide pos="1624"/>
        <p:guide pos="854"/>
        <p:guide pos="5554"/>
        <p:guide pos="95"/>
        <p:guide pos="3120"/>
        <p:guide pos="5887"/>
        <p:guide pos="1216"/>
        <p:guide pos="4798"/>
        <p:guide pos="852"/>
        <p:guide pos="5547"/>
        <p:guide pos="104"/>
        <p:guide pos="2621"/>
        <p:guide pos="2598"/>
        <p:guide pos="6182"/>
        <p:guide pos="1215"/>
        <p:guide pos="16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49" d="100"/>
          <a:sy n="49" d="100"/>
        </p:scale>
        <p:origin x="-2220" y="-114"/>
      </p:cViewPr>
      <p:guideLst>
        <p:guide orient="horz" pos="3107"/>
        <p:guide pos="212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565" cy="49386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t" anchorCtr="0" compatLnSpc="1">
            <a:prstTxWarp prst="textNoShape">
              <a:avLst/>
            </a:prstTxWarp>
          </a:bodyPr>
          <a:lstStyle>
            <a:lvl1pPr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198" y="0"/>
            <a:ext cx="2919565" cy="49386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t" anchorCtr="0" compatLnSpc="1">
            <a:prstTxWarp prst="textNoShape">
              <a:avLst/>
            </a:prstTxWarp>
          </a:bodyPr>
          <a:lstStyle>
            <a:lvl1pPr algn="r"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445"/>
            <a:ext cx="2919565" cy="49386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b" anchorCtr="0" compatLnSpc="1">
            <a:prstTxWarp prst="textNoShape">
              <a:avLst/>
            </a:prstTxWarp>
          </a:bodyPr>
          <a:lstStyle>
            <a:lvl1pPr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198" y="9372445"/>
            <a:ext cx="2919565" cy="49386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b" anchorCtr="0" compatLnSpc="1">
            <a:prstTxWarp prst="textNoShape">
              <a:avLst/>
            </a:prstTxWarp>
          </a:bodyPr>
          <a:lstStyle>
            <a:lvl1pPr algn="r"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7138BD51-8AAD-4F62-B3D9-A4C1BFA77B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02727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599" cy="53015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t" anchorCtr="0" compatLnSpc="1">
            <a:prstTxWarp prst="textNoShape">
              <a:avLst/>
            </a:prstTxWarp>
          </a:bodyPr>
          <a:lstStyle>
            <a:lvl1pPr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86312" y="0"/>
            <a:ext cx="2952598" cy="53015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t" anchorCtr="0" compatLnSpc="1">
            <a:prstTxWarp prst="textNoShape">
              <a:avLst/>
            </a:prstTxWarp>
          </a:bodyPr>
          <a:lstStyle>
            <a:lvl1pPr algn="r"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07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758825"/>
            <a:ext cx="5367338" cy="3716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7646" y="4703579"/>
            <a:ext cx="4923619" cy="43990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5580"/>
            <a:ext cx="2952599" cy="455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b" anchorCtr="0" compatLnSpc="1">
            <a:prstTxWarp prst="textNoShape">
              <a:avLst/>
            </a:prstTxWarp>
          </a:bodyPr>
          <a:lstStyle>
            <a:lvl1pPr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86312" y="9405580"/>
            <a:ext cx="2952598" cy="455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71" tIns="45438" rIns="90871" bIns="45438" numCol="1" anchor="b" anchorCtr="0" compatLnSpc="1">
            <a:prstTxWarp prst="textNoShape">
              <a:avLst/>
            </a:prstTxWarp>
          </a:bodyPr>
          <a:lstStyle>
            <a:lvl1pPr algn="r" defTabSz="909498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3D5754DA-310B-4EC4-AAF2-BD76F1563A7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476126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158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116946" y="692158"/>
            <a:ext cx="9672108" cy="5832475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n"/>
              <a:defRPr/>
            </a:lvl1pPr>
            <a:lvl2pPr marL="787400" indent="-342900">
              <a:buFont typeface="Wingdings" panose="05000000000000000000" pitchFamily="2" charset="2"/>
              <a:buChar char="n"/>
              <a:defRPr/>
            </a:lvl2pPr>
            <a:lvl3pPr marL="1238250" indent="-342900">
              <a:buFont typeface="Wingdings" panose="05000000000000000000" pitchFamily="2" charset="2"/>
              <a:buChar char="n"/>
              <a:defRPr/>
            </a:lvl3pPr>
            <a:lvl4pPr marL="1601787" indent="-342900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010396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429500" y="0"/>
            <a:ext cx="2476500" cy="68580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" y="0"/>
            <a:ext cx="7277100" cy="68580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9314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l">
              <a:spcBef>
                <a:spcPct val="20000"/>
              </a:spcBef>
              <a:defRPr/>
            </a:pPr>
            <a:endParaRPr lang="ja-JP" altLang="en-US" sz="2000">
              <a:solidFill>
                <a:srgbClr val="000000"/>
              </a:solidFill>
              <a:latin typeface="HGP創英角ｺﾞｼｯｸUB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7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093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タイトルの書式設定Ａ</a:t>
            </a:r>
          </a:p>
        </p:txBody>
      </p:sp>
      <p:sp>
        <p:nvSpPr>
          <p:cNvPr id="3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0271257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602566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08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3255896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ja-JP" altLang="en-US" sz="800">
              <a:solidFill>
                <a:srgbClr val="000000"/>
              </a:solidFill>
              <a:latin typeface="Times New Roman" pitchFamily="18" charset="0"/>
              <a:ea typeface="MS UI Gothic" pitchFamily="50" charset="-128"/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14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92302357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ja-JP" altLang="en-US" sz="900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60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52912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ja-JP" altLang="en-US" sz="900">
              <a:solidFill>
                <a:srgbClr val="FFFFFF"/>
              </a:solidFill>
              <a:latin typeface="Times New Roman" pitchFamily="18" charset="0"/>
              <a:ea typeface="MS UI Gothic" pitchFamily="50" charset="-128"/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02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2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15850119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739008"/>
            <a:ext cx="8001000" cy="617984"/>
          </a:xfrm>
        </p:spPr>
        <p:txBody>
          <a:bodyPr/>
          <a:lstStyle>
            <a:lvl1pPr>
              <a:defRPr sz="2400" b="1"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56992"/>
            <a:ext cx="72390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ja-JP" altLang="en-US" noProof="0" dirty="0" smtClean="0"/>
              <a:t>マスタ サブタイトルの書式設定</a:t>
            </a:r>
          </a:p>
        </p:txBody>
      </p:sp>
      <p:pic>
        <p:nvPicPr>
          <p:cNvPr id="7" name="Picture 2" descr="C:\Users\a2040629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376" y="153073"/>
            <a:ext cx="1368152" cy="46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663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04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0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2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629518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116946" y="1628801"/>
            <a:ext cx="9672108" cy="4895825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n"/>
              <a:defRPr/>
            </a:lvl1pPr>
            <a:lvl2pPr marL="787400" indent="-342900">
              <a:buFont typeface="Wingdings" panose="05000000000000000000" pitchFamily="2" charset="2"/>
              <a:buChar char="n"/>
              <a:defRPr/>
            </a:lvl2pPr>
            <a:lvl3pPr marL="1238250" indent="-342900">
              <a:buFont typeface="Wingdings" panose="05000000000000000000" pitchFamily="2" charset="2"/>
              <a:buChar char="n"/>
              <a:defRPr/>
            </a:lvl3pPr>
            <a:lvl4pPr marL="1601787" indent="-342900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3"/>
          </p:nvPr>
        </p:nvSpPr>
        <p:spPr>
          <a:xfrm>
            <a:off x="128599" y="692150"/>
            <a:ext cx="9577387" cy="8646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2505785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4706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08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0651045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ja-JP" altLang="en-US" sz="800">
              <a:solidFill>
                <a:srgbClr val="000000"/>
              </a:solidFill>
              <a:latin typeface="Times New Roman" pitchFamily="18" charset="0"/>
              <a:ea typeface="MS UI Gothic" pitchFamily="50" charset="-128"/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14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205452601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ja-JP" altLang="en-US" sz="900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60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34700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ja-JP" altLang="en-US" sz="900">
              <a:solidFill>
                <a:srgbClr val="FFFFFF"/>
              </a:solidFill>
              <a:latin typeface="Times New Roman" pitchFamily="18" charset="0"/>
              <a:ea typeface="MS UI Gothic" pitchFamily="50" charset="-128"/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02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2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382071272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739008"/>
            <a:ext cx="8001000" cy="617984"/>
          </a:xfrm>
        </p:spPr>
        <p:txBody>
          <a:bodyPr/>
          <a:lstStyle>
            <a:lvl1pPr>
              <a:defRPr sz="2400" b="1"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56992"/>
            <a:ext cx="72390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ja-JP" altLang="en-US" noProof="0" dirty="0" smtClean="0"/>
              <a:t>マスタ サブタイトルの書式設定</a:t>
            </a:r>
          </a:p>
        </p:txBody>
      </p:sp>
      <p:pic>
        <p:nvPicPr>
          <p:cNvPr id="7" name="Picture 2" descr="C:\Users\a2040629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376" y="153073"/>
            <a:ext cx="1368152" cy="46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321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04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0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2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2668894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 userDrawn="1"/>
        </p:nvSpPr>
        <p:spPr bwMode="gray">
          <a:xfrm>
            <a:off x="849577" y="2974976"/>
            <a:ext cx="7369308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3500" tIns="26988" rIns="63500" bIns="26988" anchor="b"/>
          <a:lstStyle>
            <a:lvl1pPr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692150" indent="-3333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39825" indent="-3333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3460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35175" indent="-3206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4923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495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067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639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fontAlgn="base" hangingPunct="0">
              <a:lnSpc>
                <a:spcPct val="97000"/>
              </a:lnSpc>
              <a:spcBef>
                <a:spcPct val="90000"/>
              </a:spcBef>
              <a:defRPr/>
            </a:pPr>
            <a:endParaRPr lang="ja-JP" altLang="ja-JP" sz="2200" smtClean="0">
              <a:solidFill>
                <a:srgbClr val="000000"/>
              </a:solidFill>
              <a:latin typeface="ＭＳ Ｐゴシック" pitchFamily="50" charset="-128"/>
            </a:endParaRPr>
          </a:p>
        </p:txBody>
      </p:sp>
      <p:sp>
        <p:nvSpPr>
          <p:cNvPr id="3" name="Rectangle 9"/>
          <p:cNvSpPr>
            <a:spLocks noChangeArrowheads="1"/>
          </p:cNvSpPr>
          <p:nvPr userDrawn="1"/>
        </p:nvSpPr>
        <p:spPr bwMode="gray">
          <a:xfrm>
            <a:off x="877094" y="2924176"/>
            <a:ext cx="8323792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3500" tIns="26988" rIns="63500" bIns="26988" anchor="b"/>
          <a:lstStyle>
            <a:lvl1pPr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692150" indent="-3333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39825" indent="-3333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3460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35175" indent="-32067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4923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495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067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63975" indent="-320675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fontAlgn="base" hangingPunct="0">
              <a:lnSpc>
                <a:spcPct val="97000"/>
              </a:lnSpc>
              <a:spcBef>
                <a:spcPct val="90000"/>
              </a:spcBef>
              <a:defRPr/>
            </a:pPr>
            <a:endParaRPr lang="ja-JP" altLang="ja-JP" sz="2200" smtClean="0">
              <a:solidFill>
                <a:srgbClr val="000000"/>
              </a:solidFill>
              <a:latin typeface="ＭＳ Ｐゴシック" pitchFamily="50" charset="-128"/>
            </a:endParaRPr>
          </a:p>
        </p:txBody>
      </p:sp>
      <p:sp>
        <p:nvSpPr>
          <p:cNvPr id="4" name="Line 10"/>
          <p:cNvSpPr>
            <a:spLocks noChangeShapeType="1"/>
          </p:cNvSpPr>
          <p:nvPr userDrawn="1"/>
        </p:nvSpPr>
        <p:spPr bwMode="gray">
          <a:xfrm>
            <a:off x="741231" y="3681413"/>
            <a:ext cx="8580040" cy="0"/>
          </a:xfrm>
          <a:prstGeom prst="line">
            <a:avLst/>
          </a:prstGeom>
          <a:noFill/>
          <a:ln w="57150">
            <a:solidFill>
              <a:srgbClr val="D700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buNone/>
            </a:pPr>
            <a:endParaRPr kumimoji="0" lang="ja-JP" altLang="en-US" sz="1400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gray">
          <a:xfrm>
            <a:off x="8399462" y="260350"/>
            <a:ext cx="1054233" cy="431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</p:spPr>
        <p:txBody>
          <a:bodyPr lIns="72000" tIns="36000" rIns="72000" bIns="36000" anchor="ctr"/>
          <a:lstStyle/>
          <a:p>
            <a:pPr algn="ctr" eaLnBrk="0" fontAlgn="base" hangingPunct="0">
              <a:lnSpc>
                <a:spcPct val="104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buNone/>
              <a:defRPr/>
            </a:pPr>
            <a:r>
              <a:rPr kumimoji="0" lang="ja-JP" altLang="en-US" sz="14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</a:p>
        </p:txBody>
      </p:sp>
      <p:pic>
        <p:nvPicPr>
          <p:cNvPr id="6" name="Picture 12" descr="C:\Users\z2133617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29" y="152400"/>
            <a:ext cx="203107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a2082175\Desktop\141027\PNG\Operational_Excellence_colo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6" y="787401"/>
            <a:ext cx="203795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66523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119188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4009355"/>
            <a:ext cx="8420100" cy="39754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41413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3"/>
          </p:nvPr>
        </p:nvSpPr>
        <p:spPr>
          <a:xfrm>
            <a:off x="128599" y="692150"/>
            <a:ext cx="9577387" cy="8646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  <p:sp>
        <p:nvSpPr>
          <p:cNvPr id="10" name="コンテンツ プレースホルダー 9"/>
          <p:cNvSpPr>
            <a:spLocks noGrp="1"/>
          </p:cNvSpPr>
          <p:nvPr>
            <p:ph sz="quarter" idx="14"/>
          </p:nvPr>
        </p:nvSpPr>
        <p:spPr>
          <a:xfrm>
            <a:off x="128599" y="1628775"/>
            <a:ext cx="9577387" cy="4895850"/>
          </a:xfrm>
        </p:spPr>
        <p:txBody>
          <a:bodyPr/>
          <a:lstStyle>
            <a:lvl1pPr marL="265113" indent="-265113">
              <a:buFont typeface="Wingdings" panose="05000000000000000000" pitchFamily="2" charset="2"/>
              <a:buChar char="n"/>
              <a:defRPr/>
            </a:lvl1pPr>
            <a:lvl2pPr marL="715963" indent="-271463">
              <a:buFont typeface="Wingdings" panose="05000000000000000000" pitchFamily="2" charset="2"/>
              <a:buChar char="n"/>
              <a:defRPr/>
            </a:lvl2pPr>
            <a:lvl3pPr marL="1073150" indent="-177800">
              <a:buFont typeface="Wingdings" panose="05000000000000000000" pitchFamily="2" charset="2"/>
              <a:buChar char="n"/>
              <a:defRPr/>
            </a:lvl3pPr>
            <a:lvl4pPr marL="1431925" indent="-173038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2336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08807" y="947738"/>
            <a:ext cx="4261644" cy="27982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947738"/>
            <a:ext cx="4261644" cy="27982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6860973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715775"/>
            <a:ext cx="4376870" cy="459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20749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715775"/>
            <a:ext cx="4378590" cy="459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20749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459634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2014911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58915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27058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305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431702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5822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305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304208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080398" y="947739"/>
            <a:ext cx="4216796" cy="165893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9328187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25098" y="228600"/>
            <a:ext cx="2172096" cy="23622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670523" y="228600"/>
            <a:ext cx="2289474" cy="23622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5891656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8806" y="228601"/>
            <a:ext cx="8688388" cy="40481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608806" y="947738"/>
            <a:ext cx="8688388" cy="366767"/>
          </a:xfrm>
        </p:spPr>
        <p:txBody>
          <a:bodyPr/>
          <a:lstStyle/>
          <a:p>
            <a:pPr lvl="0"/>
            <a:endParaRPr lang="ja-JP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161813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7"/>
          <p:cNvCxnSpPr>
            <a:cxnSpLocks noChangeShapeType="1"/>
          </p:cNvCxnSpPr>
          <p:nvPr/>
        </p:nvCxnSpPr>
        <p:spPr bwMode="auto">
          <a:xfrm>
            <a:off x="920762" y="3429000"/>
            <a:ext cx="8086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920750" y="2842904"/>
            <a:ext cx="804798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5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10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126293" y="669952"/>
            <a:ext cx="2743200" cy="13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641" y="28599"/>
            <a:ext cx="17208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線コネクタ 2"/>
          <p:cNvCxnSpPr>
            <a:cxnSpLocks noChangeShapeType="1"/>
          </p:cNvCxnSpPr>
          <p:nvPr/>
        </p:nvCxnSpPr>
        <p:spPr bwMode="auto">
          <a:xfrm>
            <a:off x="920763" y="3429000"/>
            <a:ext cx="8086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52450" name="Rectangle 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043056" y="3579814"/>
            <a:ext cx="7964487" cy="1217612"/>
          </a:xfrm>
        </p:spPr>
        <p:txBody>
          <a:bodyPr lIns="64800" tIns="25200" rIns="64800" bIns="25200"/>
          <a:lstStyle>
            <a:lvl1pPr marL="0" indent="0">
              <a:spcBef>
                <a:spcPct val="50000"/>
              </a:spcBef>
              <a:buFont typeface="Wingdings" pitchFamily="2" charset="2"/>
              <a:buNone/>
              <a:defRPr sz="18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lang="ja-JP" altLang="en-US" noProof="0" smtClean="0"/>
              <a:t>マスター サブタイトルの書式設定</a:t>
            </a:r>
          </a:p>
        </p:txBody>
      </p:sp>
      <p:sp>
        <p:nvSpPr>
          <p:cNvPr id="2152451" name="正方形/長方形 138241"/>
          <p:cNvSpPr>
            <a:spLocks noGrp="1" noChangeArrowheads="1"/>
          </p:cNvSpPr>
          <p:nvPr>
            <p:ph type="ctrTitle"/>
          </p:nvPr>
        </p:nvSpPr>
        <p:spPr bwMode="gray">
          <a:xfrm>
            <a:off x="1046171" y="2551340"/>
            <a:ext cx="7962900" cy="822325"/>
          </a:xfrm>
        </p:spPr>
        <p:txBody>
          <a:bodyPr lIns="64800" tIns="25200" rIns="64800" bIns="25200" anchor="b"/>
          <a:lstStyle>
            <a:lvl1pPr>
              <a:defRPr sz="36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lang="ja-JP" altLang="en-US" noProof="0" smtClean="0"/>
              <a:t>マスター タイトルの書式設定</a:t>
            </a:r>
          </a:p>
        </p:txBody>
      </p:sp>
      <p:sp>
        <p:nvSpPr>
          <p:cNvPr id="7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8" name="正方形/長方形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02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116946" y="692158"/>
            <a:ext cx="9672108" cy="5832475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n"/>
              <a:defRPr/>
            </a:lvl1pPr>
            <a:lvl2pPr marL="787400" indent="-342900">
              <a:buFont typeface="Wingdings" panose="05000000000000000000" pitchFamily="2" charset="2"/>
              <a:buChar char="n"/>
              <a:defRPr/>
            </a:lvl2pPr>
            <a:lvl3pPr marL="1238250" indent="-342900">
              <a:buFont typeface="Wingdings" panose="05000000000000000000" pitchFamily="2" charset="2"/>
              <a:buChar char="n"/>
              <a:defRPr/>
            </a:lvl3pPr>
            <a:lvl4pPr marL="1601787" indent="-342900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1367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116946" y="1628801"/>
            <a:ext cx="9672108" cy="4895825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n"/>
              <a:defRPr/>
            </a:lvl1pPr>
            <a:lvl2pPr marL="787400" indent="-342900">
              <a:buFont typeface="Wingdings" panose="05000000000000000000" pitchFamily="2" charset="2"/>
              <a:buChar char="n"/>
              <a:defRPr/>
            </a:lvl2pPr>
            <a:lvl3pPr marL="1238250" indent="-342900">
              <a:buFont typeface="Wingdings" panose="05000000000000000000" pitchFamily="2" charset="2"/>
              <a:buChar char="n"/>
              <a:defRPr/>
            </a:lvl3pPr>
            <a:lvl4pPr marL="1601787" indent="-342900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3"/>
          </p:nvPr>
        </p:nvSpPr>
        <p:spPr>
          <a:xfrm>
            <a:off x="128601" y="692150"/>
            <a:ext cx="9577387" cy="8646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7478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3"/>
          </p:nvPr>
        </p:nvSpPr>
        <p:spPr>
          <a:xfrm>
            <a:off x="128601" y="692150"/>
            <a:ext cx="9577387" cy="8646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  <p:sp>
        <p:nvSpPr>
          <p:cNvPr id="10" name="コンテンツ プレースホルダー 9"/>
          <p:cNvSpPr>
            <a:spLocks noGrp="1"/>
          </p:cNvSpPr>
          <p:nvPr>
            <p:ph sz="quarter" idx="14"/>
          </p:nvPr>
        </p:nvSpPr>
        <p:spPr>
          <a:xfrm>
            <a:off x="128601" y="1628775"/>
            <a:ext cx="9577387" cy="4895850"/>
          </a:xfrm>
        </p:spPr>
        <p:txBody>
          <a:bodyPr/>
          <a:lstStyle>
            <a:lvl1pPr marL="265113" indent="-265113">
              <a:buFont typeface="Wingdings" panose="05000000000000000000" pitchFamily="2" charset="2"/>
              <a:buChar char="n"/>
              <a:defRPr/>
            </a:lvl1pPr>
            <a:lvl2pPr marL="715963" indent="-271463">
              <a:buFont typeface="Wingdings" panose="05000000000000000000" pitchFamily="2" charset="2"/>
              <a:buChar char="n"/>
              <a:defRPr/>
            </a:lvl2pPr>
            <a:lvl3pPr marL="1073150" indent="-177800">
              <a:buFont typeface="Wingdings" panose="05000000000000000000" pitchFamily="2" charset="2"/>
              <a:buChar char="n"/>
              <a:defRPr/>
            </a:lvl3pPr>
            <a:lvl4pPr marL="1431925" indent="-173038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369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7"/>
          <p:cNvCxnSpPr>
            <a:cxnSpLocks noChangeShapeType="1"/>
          </p:cNvCxnSpPr>
          <p:nvPr/>
        </p:nvCxnSpPr>
        <p:spPr bwMode="auto">
          <a:xfrm>
            <a:off x="920763" y="3429000"/>
            <a:ext cx="8086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920750" y="2842904"/>
            <a:ext cx="804798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5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42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ja-JP" altLang="en-US" dirty="0">
              <a:solidFill>
                <a:srgbClr val="FFFFFF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5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 inc.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641498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2786E52D-BE15-4624-991D-FDB6D5775A60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4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748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9482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41504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28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4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01620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ja-JP" altLang="en-US" sz="900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80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58937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116946" y="692158"/>
            <a:ext cx="9672108" cy="5832475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n"/>
              <a:defRPr/>
            </a:lvl1pPr>
            <a:lvl2pPr marL="787400" indent="-342900">
              <a:buFont typeface="Wingdings" panose="05000000000000000000" pitchFamily="2" charset="2"/>
              <a:buChar char="n"/>
              <a:defRPr/>
            </a:lvl2pPr>
            <a:lvl3pPr marL="1238250" indent="-342900">
              <a:buFont typeface="Wingdings" panose="05000000000000000000" pitchFamily="2" charset="2"/>
              <a:buChar char="n"/>
              <a:defRPr/>
            </a:lvl3pPr>
            <a:lvl4pPr marL="1601787" indent="-342900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5455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22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113359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22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3587930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22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200966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22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294958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22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48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3557025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065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/>
            </a:lvl1pPr>
          </a:lstStyle>
          <a:p>
            <a:pPr>
              <a:defRPr/>
            </a:pPr>
            <a:r>
              <a:rPr lang="en-US" altLang="ja-JP"/>
              <a:t>P-</a:t>
            </a:r>
            <a:fld id="{CD6AC5B8-5994-43A7-94D4-5394B352BBE5}" type="slidenum">
              <a:rPr lang="en-US" altLang="ja-JP" b="0"/>
              <a:pPr>
                <a:defRPr/>
              </a:pPr>
              <a:t>‹#›</a:t>
            </a:fld>
            <a:endParaRPr lang="en-US" altLang="ja-JP" b="0"/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/>
            </a:lvl1pPr>
          </a:lstStyle>
          <a:p>
            <a:pPr>
              <a:defRPr/>
            </a:pPr>
            <a:r>
              <a:rPr lang="en-US" altLang="ja-JP"/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81816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5F512-01B3-4780-AAC5-4E130BCCF4D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30857242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883390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99625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3577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2786E52D-BE15-4624-991D-FDB6D5775A60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4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8503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934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" y="0"/>
            <a:ext cx="8537575" cy="5334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117482" y="620713"/>
            <a:ext cx="9669463" cy="6011862"/>
          </a:xfrm>
        </p:spPr>
        <p:txBody>
          <a:bodyPr/>
          <a:lstStyle/>
          <a:p>
            <a:pPr lvl="0"/>
            <a:endParaRPr lang="ja-JP" altLang="en-US" noProof="0" smtClean="0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AC3562D6-C135-407D-AB21-37E3FCBC26C8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7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40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467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" y="0"/>
            <a:ext cx="8537575" cy="5334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117482" y="620713"/>
            <a:ext cx="9669463" cy="6011862"/>
          </a:xfrm>
        </p:spPr>
        <p:txBody>
          <a:bodyPr/>
          <a:lstStyle/>
          <a:p>
            <a:pPr lvl="0"/>
            <a:endParaRPr lang="ja-JP" altLang="en-US" noProof="0" smtClean="0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AC3562D6-C135-407D-AB21-37E3FCBC26C8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347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655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827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30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16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39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94376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週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138245"/>
          <p:cNvSpPr>
            <a:spLocks noChangeShapeType="1"/>
          </p:cNvSpPr>
          <p:nvPr userDrawn="1"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ja-JP" altLang="en-US">
              <a:solidFill>
                <a:srgbClr val="FFFFFF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3" name="正方形/長方形 6"/>
          <p:cNvSpPr>
            <a:spLocks/>
          </p:cNvSpPr>
          <p:nvPr/>
        </p:nvSpPr>
        <p:spPr bwMode="auto">
          <a:xfrm>
            <a:off x="8677675" y="6694216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9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</p:spTree>
    <p:extLst>
      <p:ext uri="{BB962C8B-B14F-4D97-AF65-F5344CB8AC3E}">
        <p14:creationId xmlns:p14="http://schemas.microsoft.com/office/powerpoint/2010/main" val="2584882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 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プレースホルダー 7"/>
          <p:cNvSpPr>
            <a:spLocks noGrp="1"/>
          </p:cNvSpPr>
          <p:nvPr>
            <p:ph type="title"/>
          </p:nvPr>
        </p:nvSpPr>
        <p:spPr>
          <a:xfrm>
            <a:off x="0" y="59072"/>
            <a:ext cx="6983672" cy="417600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054967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>
          <a:xfrm>
            <a:off x="3" y="6629400"/>
            <a:ext cx="2674939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68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126289" y="669927"/>
            <a:ext cx="2743200" cy="13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639" y="28577"/>
            <a:ext cx="17208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450" name="Rectangle 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043054" y="3579813"/>
            <a:ext cx="7964487" cy="1217612"/>
          </a:xfrm>
        </p:spPr>
        <p:txBody>
          <a:bodyPr lIns="64800" tIns="25200" rIns="64800" bIns="25200"/>
          <a:lstStyle>
            <a:lvl1pPr marL="0" indent="0">
              <a:spcBef>
                <a:spcPct val="50000"/>
              </a:spcBef>
              <a:buFont typeface="Wingdings" pitchFamily="2" charset="2"/>
              <a:buNone/>
              <a:defRPr sz="1800">
                <a:latin typeface="Arial Black" pitchFamily="34" charset="0"/>
                <a:ea typeface="HGP創英角ｺﾞｼｯｸUB" pitchFamily="50" charset="-128"/>
              </a:defRPr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2152451" name="正方形/長方形 138241"/>
          <p:cNvSpPr>
            <a:spLocks noGrp="1" noChangeArrowheads="1"/>
          </p:cNvSpPr>
          <p:nvPr>
            <p:ph type="ctrTitle"/>
          </p:nvPr>
        </p:nvSpPr>
        <p:spPr bwMode="gray">
          <a:xfrm>
            <a:off x="1046162" y="2551263"/>
            <a:ext cx="7962900" cy="822325"/>
          </a:xfrm>
        </p:spPr>
        <p:txBody>
          <a:bodyPr lIns="64800" tIns="25200" rIns="64800" bIns="25200" anchor="b"/>
          <a:lstStyle>
            <a:lvl1pPr>
              <a:defRPr sz="3600">
                <a:latin typeface="Arial Black" pitchFamily="34" charset="0"/>
                <a:ea typeface="HGP創英角ｺﾞｼｯｸUB" pitchFamily="50" charset="-128"/>
              </a:defRPr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6" name="正方形/長方形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 kumimoji="0" sz="900">
                <a:latin typeface="Arial Black" pitchFamily="34" charset="0"/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/>
              <a:t>transcosmos inc.  Confidential</a:t>
            </a:r>
          </a:p>
        </p:txBody>
      </p:sp>
      <p:sp>
        <p:nvSpPr>
          <p:cNvPr id="7" name="正方形/長方形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kumimoji="0" sz="10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P-</a:t>
            </a:r>
            <a:fld id="{A3A311DD-1F6E-4A00-AA34-FE6048117E52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203648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1000" b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P-</a:t>
            </a:r>
            <a:fld id="{5E0A3D69-C927-4491-A90A-F042D43877ED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/>
            </a:lvl1pPr>
          </a:lstStyle>
          <a:p>
            <a:pPr>
              <a:defRPr/>
            </a:pPr>
            <a:r>
              <a:rPr lang="en-US" altLang="ja-JP"/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966981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2223" y="309807"/>
            <a:ext cx="8915400" cy="405300"/>
          </a:xfrm>
        </p:spPr>
        <p:txBody>
          <a:bodyPr>
            <a:noAutofit/>
          </a:bodyPr>
          <a:lstStyle>
            <a:lvl1pPr algn="l">
              <a:defRPr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1177" y="931996"/>
            <a:ext cx="8915400" cy="4525963"/>
          </a:xfrm>
        </p:spPr>
        <p:txBody>
          <a:bodyPr>
            <a:normAutofit/>
          </a:bodyPr>
          <a:lstStyle>
            <a:lvl1pPr>
              <a:defRPr sz="28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  <a:lvl2pPr>
              <a:defRPr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2pPr>
            <a:lvl3pPr>
              <a:defRPr sz="20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3pPr>
            <a:lvl4pPr>
              <a:defRPr sz="18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4pPr>
            <a:lvl5pPr>
              <a:defRPr sz="18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95300" y="635636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eaLnBrk="0" hangingPunct="0">
              <a:defRPr/>
            </a:pPr>
            <a:endParaRPr kumimoji="0" lang="en-US" altLang="ja-JP" sz="1600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7E1FB287-6B57-474D-B0EF-C3E2BF940080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53531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06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495300" y="635636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eaLnBrk="0" hangingPunct="0">
              <a:defRPr/>
            </a:pPr>
            <a:endParaRPr kumimoji="0" lang="en-US" altLang="ja-JP" sz="1600">
              <a:solidFill>
                <a:srgbClr val="000000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62E73AB7-9B35-4176-831A-6BD27933F5E6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>
          <a:xfrm>
            <a:off x="482600" y="1016000"/>
            <a:ext cx="8978900" cy="52578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190500" y="122238"/>
            <a:ext cx="8915400" cy="525462"/>
          </a:xfrm>
        </p:spPr>
        <p:txBody>
          <a:bodyPr>
            <a:noAutofit/>
          </a:bodyPr>
          <a:lstStyle>
            <a:lvl1pPr algn="l">
              <a:defRPr sz="2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4172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0346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2786E52D-BE15-4624-991D-FDB6D5775A60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4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3095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5407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" y="0"/>
            <a:ext cx="8537575" cy="5334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117482" y="620713"/>
            <a:ext cx="9669463" cy="6011862"/>
          </a:xfrm>
        </p:spPr>
        <p:txBody>
          <a:bodyPr/>
          <a:lstStyle/>
          <a:p>
            <a:pPr lvl="0"/>
            <a:endParaRPr lang="ja-JP" altLang="en-US" noProof="0" smtClean="0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AC3562D6-C135-407D-AB21-37E3FCBC26C8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36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720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011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06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024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4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6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64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65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85257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 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プレースホルダー 7"/>
          <p:cNvSpPr>
            <a:spLocks noGrp="1"/>
          </p:cNvSpPr>
          <p:nvPr>
            <p:ph type="title"/>
          </p:nvPr>
        </p:nvSpPr>
        <p:spPr>
          <a:xfrm>
            <a:off x="0" y="59072"/>
            <a:ext cx="6983672" cy="417600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751617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>
          <a:xfrm>
            <a:off x="3" y="6629400"/>
            <a:ext cx="2674939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7650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126293" y="669978"/>
            <a:ext cx="2743200" cy="13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641" y="28628"/>
            <a:ext cx="17208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線コネクタ 2"/>
          <p:cNvCxnSpPr>
            <a:cxnSpLocks noChangeShapeType="1"/>
          </p:cNvCxnSpPr>
          <p:nvPr/>
        </p:nvCxnSpPr>
        <p:spPr bwMode="auto">
          <a:xfrm>
            <a:off x="920779" y="3429000"/>
            <a:ext cx="8086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52450" name="Rectangle 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043056" y="3579814"/>
            <a:ext cx="7964487" cy="1217612"/>
          </a:xfrm>
        </p:spPr>
        <p:txBody>
          <a:bodyPr lIns="64800" tIns="25200" rIns="64800" bIns="25200"/>
          <a:lstStyle>
            <a:lvl1pPr marL="0" indent="0">
              <a:spcBef>
                <a:spcPct val="50000"/>
              </a:spcBef>
              <a:buFont typeface="Wingdings" pitchFamily="2" charset="2"/>
              <a:buNone/>
              <a:defRPr sz="18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lang="ja-JP" altLang="en-US" noProof="0" smtClean="0"/>
              <a:t>マスター サブタイトルの書式設定</a:t>
            </a:r>
          </a:p>
        </p:txBody>
      </p:sp>
      <p:sp>
        <p:nvSpPr>
          <p:cNvPr id="2152451" name="正方形/長方形 138241"/>
          <p:cNvSpPr>
            <a:spLocks noGrp="1" noChangeArrowheads="1"/>
          </p:cNvSpPr>
          <p:nvPr>
            <p:ph type="ctrTitle"/>
          </p:nvPr>
        </p:nvSpPr>
        <p:spPr bwMode="gray">
          <a:xfrm>
            <a:off x="1046171" y="2551366"/>
            <a:ext cx="7962900" cy="822325"/>
          </a:xfrm>
        </p:spPr>
        <p:txBody>
          <a:bodyPr lIns="64800" tIns="25200" rIns="64800" bIns="25200" anchor="b"/>
          <a:lstStyle>
            <a:lvl1pPr>
              <a:defRPr sz="36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lang="ja-JP" altLang="en-US" noProof="0" smtClean="0"/>
              <a:t>マスター タイトルの書式設定</a:t>
            </a:r>
          </a:p>
        </p:txBody>
      </p:sp>
      <p:sp>
        <p:nvSpPr>
          <p:cNvPr id="7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8" name="正方形/長方形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1809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116946" y="692158"/>
            <a:ext cx="9672108" cy="5832475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n"/>
              <a:defRPr/>
            </a:lvl1pPr>
            <a:lvl2pPr marL="787400" indent="-342900">
              <a:buFont typeface="Wingdings" panose="05000000000000000000" pitchFamily="2" charset="2"/>
              <a:buChar char="n"/>
              <a:defRPr/>
            </a:lvl2pPr>
            <a:lvl3pPr marL="1238250" indent="-342900">
              <a:buFont typeface="Wingdings" panose="05000000000000000000" pitchFamily="2" charset="2"/>
              <a:buChar char="n"/>
              <a:defRPr/>
            </a:lvl3pPr>
            <a:lvl4pPr marL="1601787" indent="-342900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36545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116946" y="1628801"/>
            <a:ext cx="9672108" cy="4895825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n"/>
              <a:defRPr/>
            </a:lvl1pPr>
            <a:lvl2pPr marL="787400" indent="-342900">
              <a:buFont typeface="Wingdings" panose="05000000000000000000" pitchFamily="2" charset="2"/>
              <a:buChar char="n"/>
              <a:defRPr/>
            </a:lvl2pPr>
            <a:lvl3pPr marL="1238250" indent="-342900">
              <a:buFont typeface="Wingdings" panose="05000000000000000000" pitchFamily="2" charset="2"/>
              <a:buChar char="n"/>
              <a:defRPr/>
            </a:lvl3pPr>
            <a:lvl4pPr marL="1601787" indent="-342900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3"/>
          </p:nvPr>
        </p:nvSpPr>
        <p:spPr>
          <a:xfrm>
            <a:off x="128615" y="692150"/>
            <a:ext cx="9577387" cy="8646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00942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3" name="正方形/長方形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sz="900" b="0" smtClean="0">
                <a:solidFill>
                  <a:schemeClr val="tx1"/>
                </a:solidFill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sz="1000" b="0" smtClean="0">
                <a:solidFill>
                  <a:schemeClr val="tx1"/>
                </a:solidFill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3"/>
          </p:nvPr>
        </p:nvSpPr>
        <p:spPr>
          <a:xfrm>
            <a:off x="128615" y="692150"/>
            <a:ext cx="9577387" cy="8646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ja-JP" altLang="en-US" dirty="0"/>
          </a:p>
        </p:txBody>
      </p:sp>
      <p:sp>
        <p:nvSpPr>
          <p:cNvPr id="10" name="コンテンツ プレースホルダー 9"/>
          <p:cNvSpPr>
            <a:spLocks noGrp="1"/>
          </p:cNvSpPr>
          <p:nvPr>
            <p:ph sz="quarter" idx="14"/>
          </p:nvPr>
        </p:nvSpPr>
        <p:spPr>
          <a:xfrm>
            <a:off x="128615" y="1628775"/>
            <a:ext cx="9577387" cy="4895850"/>
          </a:xfrm>
        </p:spPr>
        <p:txBody>
          <a:bodyPr/>
          <a:lstStyle>
            <a:lvl1pPr marL="265113" indent="-265113">
              <a:buFont typeface="Wingdings" panose="05000000000000000000" pitchFamily="2" charset="2"/>
              <a:buChar char="n"/>
              <a:defRPr/>
            </a:lvl1pPr>
            <a:lvl2pPr marL="715963" indent="-271463">
              <a:buFont typeface="Wingdings" panose="05000000000000000000" pitchFamily="2" charset="2"/>
              <a:buChar char="n"/>
              <a:defRPr/>
            </a:lvl2pPr>
            <a:lvl3pPr marL="1073150" indent="-177800">
              <a:buFont typeface="Wingdings" panose="05000000000000000000" pitchFamily="2" charset="2"/>
              <a:buChar char="n"/>
              <a:defRPr/>
            </a:lvl3pPr>
            <a:lvl4pPr marL="1431925" indent="-173038">
              <a:buFont typeface="Wingdings" panose="05000000000000000000" pitchFamily="2" charset="2"/>
              <a:buChar char="n"/>
              <a:defRPr/>
            </a:lvl4pPr>
            <a:lvl5pPr marL="2057400" indent="-228600"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392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7"/>
          <p:cNvCxnSpPr>
            <a:cxnSpLocks noChangeShapeType="1"/>
          </p:cNvCxnSpPr>
          <p:nvPr/>
        </p:nvCxnSpPr>
        <p:spPr bwMode="auto">
          <a:xfrm>
            <a:off x="920779" y="3429000"/>
            <a:ext cx="8086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920750" y="2842904"/>
            <a:ext cx="804798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5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2D8002D-B5B0-4BAC-B1F6-782DDCCE6D9C}" type="slidenum">
              <a:rPr kumimoji="1" lang="ja-JP" altLang="en-US">
                <a:solidFill>
                  <a:srgbClr val="000000"/>
                </a:solidFill>
              </a:rPr>
              <a:pPr/>
              <a:t>‹#›</a:t>
            </a:fld>
            <a:endParaRPr kumimoji="1" lang="ja-JP" altLang="en-US">
              <a:solidFill>
                <a:srgbClr val="000000"/>
              </a:solidFill>
            </a:endParaRPr>
          </a:p>
        </p:txBody>
      </p:sp>
      <p:sp>
        <p:nvSpPr>
          <p:cNvPr id="6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endParaRPr kumimoji="1"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9579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66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b="1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b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b="1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66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b="1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b="1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b="1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b="1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49727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9009989" y="6613525"/>
            <a:ext cx="0" cy="228600"/>
          </a:xfrm>
          <a:prstGeom prst="line">
            <a:avLst/>
          </a:prstGeom>
          <a:noFill/>
          <a:ln w="57150">
            <a:solidFill>
              <a:srgbClr val="272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 sz="1800" b="1">
              <a:solidFill>
                <a:srgbClr val="333333"/>
              </a:solidFill>
              <a:latin typeface="HGP創英角ｺﾞｼｯｸUB"/>
              <a:ea typeface="ＭＳ Ｐゴシック" pitchFamily="50" charset="-128"/>
            </a:endParaRPr>
          </a:p>
        </p:txBody>
      </p:sp>
      <p:sp>
        <p:nvSpPr>
          <p:cNvPr id="9" name="Rectangle 11"/>
          <p:cNvSpPr>
            <a:spLocks noChangeArrowheads="1"/>
          </p:cNvSpPr>
          <p:nvPr userDrawn="1"/>
        </p:nvSpPr>
        <p:spPr bwMode="auto">
          <a:xfrm>
            <a:off x="9053773" y="6604000"/>
            <a:ext cx="516879" cy="26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840" tIns="45420" rIns="90840" bIns="45420">
            <a:spAutoFit/>
          </a:bodyPr>
          <a:lstStyle>
            <a:lvl1pPr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1100" b="0" dirty="0">
                <a:solidFill>
                  <a:srgbClr val="272777"/>
                </a:solidFill>
              </a:rPr>
              <a:t>Page.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402108" y="6597650"/>
            <a:ext cx="665559" cy="261938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1050"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EA28D736-0AB3-49D7-999E-B19E51DB29C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12" name="Picture 1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603" y="102026"/>
            <a:ext cx="1234810" cy="45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a2082175\Desktop\141027\PNG\Operational_Excellence_col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4" y="6623110"/>
            <a:ext cx="1880432" cy="23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109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075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5106062" y="6610350"/>
            <a:ext cx="3891888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840" tIns="45420" rIns="90840" bIns="45420">
            <a:spAutoFit/>
          </a:bodyPr>
          <a:lstStyle>
            <a:lvl1pPr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b="0" dirty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ALL Rights </a:t>
            </a:r>
            <a:r>
              <a:rPr lang="en-US" altLang="ja-JP" sz="900" b="0" dirty="0" err="1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Reserved,Copyright</a:t>
            </a:r>
            <a:r>
              <a:rPr lang="en-US" altLang="ja-JP" sz="900" b="0" dirty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 trans-cosmos </a:t>
            </a:r>
            <a:r>
              <a:rPr lang="en-US" altLang="ja-JP" sz="900" b="0" dirty="0" err="1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inc.</a:t>
            </a:r>
            <a:r>
              <a:rPr lang="en-US" altLang="ja-JP" sz="900" b="0" dirty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 </a:t>
            </a:r>
            <a:r>
              <a:rPr lang="en-US" altLang="ja-JP" sz="900" b="0" dirty="0" smtClean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2015</a:t>
            </a:r>
            <a:endParaRPr lang="en-US" altLang="ja-JP" sz="900" b="0" dirty="0">
              <a:solidFill>
                <a:srgbClr val="333399"/>
              </a:solidFill>
              <a:latin typeface="Lucida Sans" pitchFamily="34" charset="0"/>
              <a:ea typeface="ＭＳ Ｐ明朝" pitchFamily="18" charset="-128"/>
            </a:endParaRPr>
          </a:p>
        </p:txBody>
      </p:sp>
      <p:sp>
        <p:nvSpPr>
          <p:cNvPr id="6" name="Rectangle 13"/>
          <p:cNvSpPr>
            <a:spLocks noChangeArrowheads="1"/>
          </p:cNvSpPr>
          <p:nvPr userDrawn="1"/>
        </p:nvSpPr>
        <p:spPr bwMode="hidden">
          <a:xfrm>
            <a:off x="75672" y="0"/>
            <a:ext cx="77391" cy="6858000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defRPr/>
            </a:pPr>
            <a:endParaRPr kumimoji="0" lang="ja-JP" altLang="en-US" sz="1600" b="0">
              <a:solidFill>
                <a:srgbClr val="000000"/>
              </a:solidFill>
            </a:endParaRPr>
          </a:p>
        </p:txBody>
      </p:sp>
      <p:sp>
        <p:nvSpPr>
          <p:cNvPr id="7" name="Rectangle 14"/>
          <p:cNvSpPr>
            <a:spLocks noChangeArrowheads="1"/>
          </p:cNvSpPr>
          <p:nvPr userDrawn="1"/>
        </p:nvSpPr>
        <p:spPr bwMode="blackGray">
          <a:xfrm>
            <a:off x="0" y="495300"/>
            <a:ext cx="8709025" cy="76200"/>
          </a:xfrm>
          <a:prstGeom prst="rect">
            <a:avLst/>
          </a:prstGeom>
          <a:solidFill>
            <a:srgbClr val="00008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defRPr/>
            </a:pPr>
            <a:endParaRPr kumimoji="0" lang="ja-JP" altLang="en-US" sz="1600" b="0">
              <a:solidFill>
                <a:srgbClr val="000000"/>
              </a:solidFill>
            </a:endParaRPr>
          </a:p>
        </p:txBody>
      </p:sp>
      <p:sp>
        <p:nvSpPr>
          <p:cNvPr id="8" name="Line 15"/>
          <p:cNvSpPr>
            <a:spLocks noChangeShapeType="1"/>
          </p:cNvSpPr>
          <p:nvPr userDrawn="1"/>
        </p:nvSpPr>
        <p:spPr bwMode="auto">
          <a:xfrm>
            <a:off x="0" y="6578600"/>
            <a:ext cx="9763258" cy="0"/>
          </a:xfrm>
          <a:prstGeom prst="line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ja-JP" altLang="en-US" sz="1800" b="1">
              <a:solidFill>
                <a:srgbClr val="333333"/>
              </a:solidFill>
              <a:latin typeface="HGP創英角ｺﾞｼｯｸUB"/>
              <a:ea typeface="ＭＳ Ｐゴシック" pitchFamily="50" charset="-128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196056" y="81014"/>
            <a:ext cx="8516408" cy="382587"/>
          </a:xfrm>
          <a:prstGeom prst="rect">
            <a:avLst/>
          </a:prstGeom>
          <a:solidFill>
            <a:srgbClr val="CCCCFF">
              <a:alpha val="4901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pattFill prst="pct50">
                  <a:fgClr>
                    <a:srgbClr val="000000"/>
                  </a:fgClr>
                  <a:bgClr>
                    <a:srgbClr val="FFFFFF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8890" rIns="0" bIns="8890" anchor="ctr"/>
          <a:lstStyle>
            <a:lvl1pPr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ja-JP" altLang="en-US" sz="2400" b="0" smtClean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endParaRPr lang="ja-JP" altLang="en-US" sz="24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9009989" y="6613525"/>
            <a:ext cx="0" cy="228600"/>
          </a:xfrm>
          <a:prstGeom prst="line">
            <a:avLst/>
          </a:prstGeom>
          <a:noFill/>
          <a:ln w="57150">
            <a:solidFill>
              <a:srgbClr val="272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 sz="1800" b="1">
              <a:solidFill>
                <a:srgbClr val="333333"/>
              </a:solidFill>
              <a:latin typeface="HGP創英角ｺﾞｼｯｸUB"/>
              <a:ea typeface="ＭＳ Ｐゴシック" pitchFamily="50" charset="-128"/>
            </a:endParaRPr>
          </a:p>
        </p:txBody>
      </p:sp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9053773" y="6604000"/>
            <a:ext cx="516879" cy="26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840" tIns="45420" rIns="90840" bIns="45420">
            <a:spAutoFit/>
          </a:bodyPr>
          <a:lstStyle>
            <a:lvl1pPr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1100" b="0" dirty="0">
                <a:solidFill>
                  <a:srgbClr val="272777"/>
                </a:solidFill>
              </a:rPr>
              <a:t>Page.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3296" y="44530"/>
            <a:ext cx="5705834" cy="400110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490142" y="764630"/>
            <a:ext cx="9080500" cy="5616780"/>
          </a:xfrm>
          <a:prstGeom prst="rect">
            <a:avLst/>
          </a:prstGeo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endParaRPr lang="ja-JP" altLang="en-US" noProof="0" dirty="0" smtClean="0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402108" y="6597650"/>
            <a:ext cx="665559" cy="261938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1050"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7456C8CC-6DBD-4141-9DC9-86625716544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14" name="Picture 1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603" y="102026"/>
            <a:ext cx="1234810" cy="45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2082175\Desktop\141027\PNG\Operational_Excellence_col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4" y="6623110"/>
            <a:ext cx="1880432" cy="23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71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9378000" y="6598850"/>
            <a:ext cx="488950" cy="18891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23548B8E-C5D5-48E9-BBEB-8D1EC56F7B2D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222608" y="12343"/>
            <a:ext cx="7907338" cy="468313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15" name="Rectangle 7"/>
          <p:cNvSpPr>
            <a:spLocks noChangeArrowheads="1"/>
          </p:cNvSpPr>
          <p:nvPr userDrawn="1"/>
        </p:nvSpPr>
        <p:spPr bwMode="auto">
          <a:xfrm>
            <a:off x="5385075" y="6604000"/>
            <a:ext cx="3330575" cy="368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840" tIns="45420" rIns="90840" bIns="45420">
            <a:spAutoFit/>
          </a:bodyPr>
          <a:lstStyle>
            <a:lvl1pPr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1pPr>
            <a:lvl2pPr marL="742950" indent="-28575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2pPr>
            <a:lvl3pPr marL="11430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3pPr>
            <a:lvl4pPr marL="16002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4pPr>
            <a:lvl5pPr marL="20574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5pPr>
            <a:lvl6pPr marL="25146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6pPr>
            <a:lvl7pPr marL="29718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7pPr>
            <a:lvl8pPr marL="34290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8pPr>
            <a:lvl9pPr marL="38862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9pPr>
          </a:lstStyle>
          <a:p>
            <a:pPr algn="r" eaLnBrk="1" hangingPunct="1">
              <a:lnSpc>
                <a:spcPct val="100000"/>
              </a:lnSpc>
              <a:defRPr/>
            </a:pPr>
            <a:r>
              <a:rPr lang="en-US" altLang="ja-JP" sz="900" b="1" dirty="0" smtClean="0">
                <a:solidFill>
                  <a:srgbClr val="3333CC"/>
                </a:solidFill>
                <a:latin typeface="Lucida Sans" pitchFamily="34" charset="0"/>
                <a:ea typeface="ＭＳ Ｐ明朝" pitchFamily="18" charset="-128"/>
              </a:rPr>
              <a:t>ALL Rights Reserved,Copyright trans-cosmos </a:t>
            </a:r>
            <a:r>
              <a:rPr lang="en-US" altLang="ja-JP" sz="900" b="1" dirty="0" err="1" smtClean="0">
                <a:solidFill>
                  <a:srgbClr val="3333CC"/>
                </a:solidFill>
                <a:latin typeface="Lucida Sans" pitchFamily="34" charset="0"/>
                <a:ea typeface="ＭＳ Ｐ明朝" pitchFamily="18" charset="-128"/>
              </a:rPr>
              <a:t>inc.</a:t>
            </a:r>
            <a:r>
              <a:rPr lang="en-US" altLang="ja-JP" sz="900" b="1" dirty="0" smtClean="0">
                <a:solidFill>
                  <a:srgbClr val="3333CC"/>
                </a:solidFill>
                <a:latin typeface="Lucida Sans" pitchFamily="34" charset="0"/>
                <a:ea typeface="ＭＳ Ｐ明朝" pitchFamily="18" charset="-128"/>
              </a:rPr>
              <a:t> 2016</a:t>
            </a:r>
            <a:endParaRPr lang="ja-JP" altLang="en-US" sz="900" b="1" dirty="0" smtClean="0">
              <a:solidFill>
                <a:srgbClr val="3333CC"/>
              </a:solidFill>
              <a:latin typeface="Lucida Sans" pitchFamily="34" charset="0"/>
              <a:ea typeface="ＭＳ Ｐ明朝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7274730"/>
      </p:ext>
    </p:extLst>
  </p:cSld>
  <p:clrMapOvr>
    <a:masterClrMapping/>
  </p:clrMapOvr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9009989" y="6613525"/>
            <a:ext cx="0" cy="228600"/>
          </a:xfrm>
          <a:prstGeom prst="line">
            <a:avLst/>
          </a:prstGeom>
          <a:noFill/>
          <a:ln w="57150">
            <a:solidFill>
              <a:srgbClr val="272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 sz="1800" b="1">
              <a:solidFill>
                <a:srgbClr val="333333"/>
              </a:solidFill>
              <a:latin typeface="HGP創英角ｺﾞｼｯｸUB"/>
              <a:ea typeface="ＭＳ Ｐゴシック" pitchFamily="50" charset="-128"/>
            </a:endParaRPr>
          </a:p>
        </p:txBody>
      </p:sp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9053773" y="6604000"/>
            <a:ext cx="516879" cy="26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840" tIns="45420" rIns="90840" bIns="45420">
            <a:spAutoFit/>
          </a:bodyPr>
          <a:lstStyle>
            <a:lvl1pPr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1100" b="0" dirty="0">
                <a:solidFill>
                  <a:srgbClr val="272777"/>
                </a:solidFill>
              </a:rPr>
              <a:t>Page.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7020"/>
            <a:ext cx="8420100" cy="1362075"/>
          </a:xfrm>
        </p:spPr>
        <p:txBody>
          <a:bodyPr anchor="t"/>
          <a:lstStyle>
            <a:lvl1pPr algn="l">
              <a:defRPr sz="4000" b="1" cap="all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</p:txBody>
      </p:sp>
      <p:sp>
        <p:nvSpPr>
          <p:cNvPr id="13" name="Rectangle 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402108" y="6597650"/>
            <a:ext cx="665559" cy="261938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1050"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8F633AD4-88CA-44C5-97D8-B4B1395A885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14" name="Picture 1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603" y="116540"/>
            <a:ext cx="1234810" cy="45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2082175\Desktop\141027\PNG\Operational_Excellence_col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4" y="6623110"/>
            <a:ext cx="1880432" cy="23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75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ボデ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7E092-BA7E-461C-A150-561A71AC25EE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0724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/>
        </p:nvSpPr>
        <p:spPr bwMode="auto">
          <a:xfrm>
            <a:off x="9067800" y="6613525"/>
            <a:ext cx="0" cy="228600"/>
          </a:xfrm>
          <a:prstGeom prst="line">
            <a:avLst/>
          </a:prstGeom>
          <a:noFill/>
          <a:ln w="57150">
            <a:solidFill>
              <a:srgbClr val="272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 sz="1800" b="1" dirty="0">
              <a:solidFill>
                <a:srgbClr val="333333"/>
              </a:solidFill>
              <a:latin typeface="HGP創英角ｺﾞｼｯｸUB"/>
              <a:ea typeface="ＭＳ Ｐゴシック" pitchFamily="50" charset="-128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hidden">
          <a:xfrm>
            <a:off x="76200" y="0"/>
            <a:ext cx="76200" cy="6858000"/>
          </a:xfrm>
          <a:prstGeom prst="rect">
            <a:avLst/>
          </a:prstGeom>
          <a:solidFill>
            <a:srgbClr val="B2B2B2">
              <a:alpha val="6784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endParaRPr lang="ja-JP" altLang="en-US" sz="1600" b="1" dirty="0" smtClean="0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blackGray">
          <a:xfrm>
            <a:off x="7" y="495300"/>
            <a:ext cx="8104188" cy="76200"/>
          </a:xfrm>
          <a:prstGeom prst="rect">
            <a:avLst/>
          </a:prstGeom>
          <a:solidFill>
            <a:srgbClr val="96969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endParaRPr lang="ja-JP" altLang="en-US" sz="1600" b="1" dirty="0" smtClean="0">
              <a:solidFill>
                <a:srgbClr val="000000"/>
              </a:solidFill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27" y="6578600"/>
            <a:ext cx="9763125" cy="0"/>
          </a:xfrm>
          <a:prstGeom prst="line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ja-JP" altLang="en-US" sz="1800" b="1" dirty="0">
              <a:solidFill>
                <a:srgbClr val="333333"/>
              </a:solidFill>
              <a:latin typeface="HGP創英角ｺﾞｼｯｸUB"/>
              <a:ea typeface="ＭＳ Ｐゴシック" pitchFamily="50" charset="-128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9047894" y="6600825"/>
            <a:ext cx="508863" cy="26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840" tIns="45420" rIns="90840" bIns="45420">
            <a:spAutoFit/>
          </a:bodyPr>
          <a:lstStyle>
            <a:lvl1pPr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1pPr>
            <a:lvl2pPr marL="742950" indent="-28575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2pPr>
            <a:lvl3pPr marL="11430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3pPr>
            <a:lvl4pPr marL="16002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4pPr>
            <a:lvl5pPr marL="20574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5pPr>
            <a:lvl6pPr marL="25146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6pPr>
            <a:lvl7pPr marL="29718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7pPr>
            <a:lvl8pPr marL="34290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8pPr>
            <a:lvl9pPr marL="38862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9pPr>
          </a:lstStyle>
          <a:p>
            <a:pPr algn="r" eaLnBrk="1" hangingPunct="1">
              <a:lnSpc>
                <a:spcPct val="100000"/>
              </a:lnSpc>
              <a:defRPr/>
            </a:pPr>
            <a:r>
              <a:rPr lang="en-US" altLang="ja-JP" sz="1100" b="1" dirty="0" smtClean="0">
                <a:solidFill>
                  <a:srgbClr val="272777"/>
                </a:solidFill>
              </a:rPr>
              <a:t>Page.</a:t>
            </a:r>
          </a:p>
        </p:txBody>
      </p:sp>
      <p:pic>
        <p:nvPicPr>
          <p:cNvPr id="10" name="Picture 10" descr="C:\Users\z2133617\Desktop\Company Logo Set (PNG)\Corporate Logo (RGB)\corporate_logo_RGB_ver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650" y="39738"/>
            <a:ext cx="1701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9378000" y="6598850"/>
            <a:ext cx="488950" cy="18891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>
              <a:defRPr/>
            </a:pPr>
            <a:fld id="{23548B8E-C5D5-48E9-BBEB-8D1EC56F7B2D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222608" y="12343"/>
            <a:ext cx="7907338" cy="468313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pic>
        <p:nvPicPr>
          <p:cNvPr id="12" name="Picture 3" descr="C:\Users\a2082175\Desktop\141027\PNG\Operational_Excellence_colo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4" y="6624000"/>
            <a:ext cx="1880432" cy="23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96850" y="81013"/>
            <a:ext cx="7924800" cy="382587"/>
          </a:xfrm>
          <a:prstGeom prst="rect">
            <a:avLst/>
          </a:prstGeom>
          <a:solidFill>
            <a:srgbClr val="CCCCFF">
              <a:alpha val="4901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pattFill prst="pct50">
                  <a:fgClr>
                    <a:srgbClr val="000000"/>
                  </a:fgClr>
                  <a:bgClr>
                    <a:srgbClr val="FFFFFF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8890" rIns="0" bIns="8890" anchor="ctr"/>
          <a:lstStyle>
            <a:lvl1pPr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r>
              <a:rPr lang="ja-JP" altLang="en-US" sz="2400" b="1" dirty="0" smtClean="0">
                <a:solidFill>
                  <a:srgbClr val="000000"/>
                </a:solidFill>
              </a:rPr>
              <a:t>　</a:t>
            </a:r>
          </a:p>
        </p:txBody>
      </p:sp>
      <p:sp>
        <p:nvSpPr>
          <p:cNvPr id="15" name="Rectangle 7"/>
          <p:cNvSpPr>
            <a:spLocks noChangeArrowheads="1"/>
          </p:cNvSpPr>
          <p:nvPr userDrawn="1"/>
        </p:nvSpPr>
        <p:spPr bwMode="auto">
          <a:xfrm>
            <a:off x="5385075" y="6604000"/>
            <a:ext cx="3330575" cy="368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840" tIns="45420" rIns="90840" bIns="45420">
            <a:spAutoFit/>
          </a:bodyPr>
          <a:lstStyle>
            <a:lvl1pPr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1pPr>
            <a:lvl2pPr marL="742950" indent="-28575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2pPr>
            <a:lvl3pPr marL="11430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3pPr>
            <a:lvl4pPr marL="16002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4pPr>
            <a:lvl5pPr marL="2057400" indent="-228600" defTabSz="752475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5pPr>
            <a:lvl6pPr marL="25146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6pPr>
            <a:lvl7pPr marL="29718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7pPr>
            <a:lvl8pPr marL="34290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8pPr>
            <a:lvl9pPr marL="3886200" indent="-228600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HGP創英角ｺﾞｼｯｸUB" pitchFamily="50" charset="-128"/>
              </a:defRPr>
            </a:lvl9pPr>
          </a:lstStyle>
          <a:p>
            <a:pPr algn="r" eaLnBrk="1" hangingPunct="1">
              <a:lnSpc>
                <a:spcPct val="100000"/>
              </a:lnSpc>
              <a:defRPr/>
            </a:pPr>
            <a:r>
              <a:rPr lang="en-US" altLang="ja-JP" sz="900" b="1" dirty="0" smtClean="0">
                <a:solidFill>
                  <a:srgbClr val="3333CC"/>
                </a:solidFill>
                <a:latin typeface="Lucida Sans" pitchFamily="34" charset="0"/>
                <a:ea typeface="ＭＳ Ｐ明朝" pitchFamily="18" charset="-128"/>
              </a:rPr>
              <a:t>ALL Rights Reserved,Copyright trans-cosmos </a:t>
            </a:r>
            <a:r>
              <a:rPr lang="en-US" altLang="ja-JP" sz="900" b="1" dirty="0" err="1" smtClean="0">
                <a:solidFill>
                  <a:srgbClr val="3333CC"/>
                </a:solidFill>
                <a:latin typeface="Lucida Sans" pitchFamily="34" charset="0"/>
                <a:ea typeface="ＭＳ Ｐ明朝" pitchFamily="18" charset="-128"/>
              </a:rPr>
              <a:t>inc.</a:t>
            </a:r>
            <a:r>
              <a:rPr lang="en-US" altLang="ja-JP" sz="900" b="1" dirty="0" smtClean="0">
                <a:solidFill>
                  <a:srgbClr val="3333CC"/>
                </a:solidFill>
                <a:latin typeface="Lucida Sans" pitchFamily="34" charset="0"/>
                <a:ea typeface="ＭＳ Ｐ明朝" pitchFamily="18" charset="-128"/>
              </a:rPr>
              <a:t> 2016</a:t>
            </a:r>
            <a:endParaRPr lang="ja-JP" altLang="en-US" sz="900" b="1" dirty="0" smtClean="0">
              <a:solidFill>
                <a:srgbClr val="3333CC"/>
              </a:solidFill>
              <a:latin typeface="Lucida Sans" pitchFamily="34" charset="0"/>
              <a:ea typeface="ＭＳ Ｐ明朝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1750702"/>
      </p:ext>
    </p:extLst>
  </p:cSld>
  <p:clrMapOvr>
    <a:masterClrMapping/>
  </p:clrMapOvr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4875610" y="6629400"/>
            <a:ext cx="3891888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840" tIns="45420" rIns="90840" bIns="45420">
            <a:spAutoFit/>
          </a:bodyPr>
          <a:lstStyle>
            <a:lvl1pPr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b="0" dirty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ALL Rights </a:t>
            </a:r>
            <a:r>
              <a:rPr lang="en-US" altLang="ja-JP" sz="900" b="0" dirty="0" err="1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Reserved,Copyright</a:t>
            </a:r>
            <a:r>
              <a:rPr lang="en-US" altLang="ja-JP" sz="900" b="0" dirty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 trans-cosmos </a:t>
            </a:r>
            <a:r>
              <a:rPr lang="en-US" altLang="ja-JP" sz="900" b="0" dirty="0" err="1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inc.</a:t>
            </a:r>
            <a:r>
              <a:rPr lang="en-US" altLang="ja-JP" sz="900" b="0" dirty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 </a:t>
            </a:r>
            <a:r>
              <a:rPr lang="en-US" altLang="ja-JP" sz="900" b="0" dirty="0" smtClean="0">
                <a:solidFill>
                  <a:srgbClr val="99CCFF"/>
                </a:solidFill>
                <a:latin typeface="Lucida Sans" pitchFamily="34" charset="0"/>
                <a:ea typeface="ＭＳ Ｐ明朝" pitchFamily="18" charset="-128"/>
              </a:rPr>
              <a:t>2015</a:t>
            </a:r>
            <a:endParaRPr lang="en-US" altLang="ja-JP" sz="900" b="0" dirty="0">
              <a:solidFill>
                <a:srgbClr val="333399"/>
              </a:solidFill>
              <a:latin typeface="Lucida Sans" pitchFamily="34" charset="0"/>
              <a:ea typeface="ＭＳ Ｐ明朝" pitchFamily="18" charset="-128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hidden">
          <a:xfrm>
            <a:off x="75672" y="0"/>
            <a:ext cx="77391" cy="6858000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defRPr/>
            </a:pPr>
            <a:endParaRPr kumimoji="0" lang="ja-JP" altLang="en-US" sz="1600" b="0">
              <a:solidFill>
                <a:srgbClr val="000000"/>
              </a:solidFill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blackGray">
          <a:xfrm>
            <a:off x="0" y="495300"/>
            <a:ext cx="8709025" cy="76200"/>
          </a:xfrm>
          <a:prstGeom prst="rect">
            <a:avLst/>
          </a:prstGeom>
          <a:solidFill>
            <a:srgbClr val="00008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defRPr/>
            </a:pPr>
            <a:endParaRPr kumimoji="0" lang="ja-JP" altLang="en-US" sz="1600" b="0">
              <a:solidFill>
                <a:srgbClr val="000000"/>
              </a:solidFill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0" y="6578600"/>
            <a:ext cx="9763258" cy="0"/>
          </a:xfrm>
          <a:prstGeom prst="line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ja-JP" altLang="en-US" sz="1800" b="1">
              <a:solidFill>
                <a:srgbClr val="333333"/>
              </a:solidFill>
              <a:latin typeface="HGP創英角ｺﾞｼｯｸUB"/>
              <a:ea typeface="ＭＳ Ｐゴシック" charset="-128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96056" y="81012"/>
            <a:ext cx="8516408" cy="382587"/>
          </a:xfrm>
          <a:prstGeom prst="rect">
            <a:avLst/>
          </a:prstGeom>
          <a:solidFill>
            <a:srgbClr val="CCCCFF">
              <a:alpha val="4901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pattFill prst="pct50">
                  <a:fgClr>
                    <a:srgbClr val="000000"/>
                  </a:fgClr>
                  <a:bgClr>
                    <a:srgbClr val="FFFFFF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8890" rIns="0" bIns="8890" anchor="ctr"/>
          <a:lstStyle>
            <a:lvl1pPr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ja-JP" altLang="en-US" sz="2400" b="0">
                <a:solidFill>
                  <a:srgbClr val="000000"/>
                </a:solidFill>
                <a:latin typeface="Times New Roman" pitchFamily="18" charset="0"/>
              </a:rPr>
              <a:t>　</a:t>
            </a:r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9009989" y="6613525"/>
            <a:ext cx="0" cy="228600"/>
          </a:xfrm>
          <a:prstGeom prst="line">
            <a:avLst/>
          </a:prstGeom>
          <a:noFill/>
          <a:ln w="57150">
            <a:solidFill>
              <a:srgbClr val="272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 sz="1800" b="1">
              <a:solidFill>
                <a:srgbClr val="333333"/>
              </a:solidFill>
              <a:latin typeface="HGP創英角ｺﾞｼｯｸUB"/>
              <a:ea typeface="ＭＳ Ｐゴシック" charset="-128"/>
            </a:endParaRPr>
          </a:p>
        </p:txBody>
      </p:sp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9053773" y="6604000"/>
            <a:ext cx="516879" cy="26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840" tIns="45420" rIns="90840" bIns="45420">
            <a:spAutoFit/>
          </a:bodyPr>
          <a:lstStyle>
            <a:lvl1pPr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defTabSz="752475" eaLnBrk="0" hangingPunct="0"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defTabSz="75247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b="1">
                <a:solidFill>
                  <a:srgbClr val="333333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1100" b="0" dirty="0">
                <a:solidFill>
                  <a:srgbClr val="272777"/>
                </a:solidFill>
              </a:rPr>
              <a:t>Page.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12" name="Rectangle 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402108" y="6597650"/>
            <a:ext cx="665559" cy="261938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 sz="1050" b="1">
                <a:solidFill>
                  <a:srgbClr val="002060"/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fld id="{245FDE5C-E0EF-4F38-AD13-295B35B4072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13" name="Picture 3" descr="C:\Users\a2082175\Desktop\141027\PNG\Operational_Excellence_color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6" y="6608641"/>
            <a:ext cx="2037135" cy="23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C:\Users\z2133617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577" y="98392"/>
            <a:ext cx="1197108" cy="37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52574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360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2786E52D-BE15-4624-991D-FDB6D5775A60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4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4811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91041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" y="0"/>
            <a:ext cx="8537575" cy="5334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117482" y="620713"/>
            <a:ext cx="9669463" cy="6011862"/>
          </a:xfrm>
        </p:spPr>
        <p:txBody>
          <a:bodyPr/>
          <a:lstStyle/>
          <a:p>
            <a:pPr lvl="0"/>
            <a:endParaRPr lang="ja-JP" altLang="en-US" noProof="0" smtClean="0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AC3562D6-C135-407D-AB21-37E3FCBC26C8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正方形/長方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859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909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15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85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012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242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491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40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52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6881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 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プレースホルダー 7"/>
          <p:cNvSpPr>
            <a:spLocks noGrp="1"/>
          </p:cNvSpPr>
          <p:nvPr>
            <p:ph type="title"/>
          </p:nvPr>
        </p:nvSpPr>
        <p:spPr>
          <a:xfrm>
            <a:off x="0" y="59072"/>
            <a:ext cx="6983672" cy="417600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8379595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>
          <a:xfrm>
            <a:off x="3" y="6629400"/>
            <a:ext cx="2674939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83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P-</a:t>
            </a:r>
            <a:fld id="{C7D73D82-9007-494F-8B3C-0DDA7ECD1AE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正方形/長方形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75676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6" name="正方形/長方形 6"/>
          <p:cNvSpPr>
            <a:spLocks/>
          </p:cNvSpPr>
          <p:nvPr userDrawn="1"/>
        </p:nvSpPr>
        <p:spPr bwMode="auto">
          <a:xfrm>
            <a:off x="8677675" y="6694208"/>
            <a:ext cx="1232877" cy="168275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P-</a:t>
            </a:r>
            <a:fld id="{DE9F4E6C-93E8-4175-8A5F-00C959E9590D}" type="slidenum">
              <a:rPr lang="en-US" altLang="ja-JP" sz="90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9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37" y="6699189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4562797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正方形/長方形 6"/>
          <p:cNvSpPr>
            <a:spLocks noGrp="1"/>
          </p:cNvSpPr>
          <p:nvPr>
            <p:ph type="sldNum" sz="quarter" idx="10"/>
          </p:nvPr>
        </p:nvSpPr>
        <p:spPr>
          <a:xfrm>
            <a:off x="7551742" y="6629400"/>
            <a:ext cx="2235201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0C308D3C-52A4-46E1-841B-4585FF38EFFD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546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43"/>
            <a:ext cx="84201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5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6956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6839" y="650666"/>
            <a:ext cx="9809162" cy="622617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15239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18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77342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76825" y="631829"/>
            <a:ext cx="4829175" cy="6226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909964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38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38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8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1922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4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0542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3822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3499" y="273053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1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5390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1644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フッター プレースホルダ 3"/>
          <p:cNvSpPr txBox="1">
            <a:spLocks noGrp="1"/>
          </p:cNvSpPr>
          <p:nvPr userDrawn="1"/>
        </p:nvSpPr>
        <p:spPr bwMode="auto">
          <a:xfrm>
            <a:off x="12039" y="6645275"/>
            <a:ext cx="3136355" cy="152400"/>
          </a:xfrm>
          <a:prstGeom prst="rect">
            <a:avLst/>
          </a:prstGeom>
          <a:noFill/>
          <a:ln>
            <a:noFill/>
          </a:ln>
          <a:extLst/>
        </p:spPr>
        <p:txBody>
          <a:bodyPr lIns="91393" tIns="45696" rIns="91393" bIns="45696"/>
          <a:lstStyle>
            <a:defPPr>
              <a:defRPr lang="ja-JP"/>
            </a:defPPr>
            <a:lvl1pPr algn="l">
              <a:spcBef>
                <a:spcPct val="0"/>
              </a:spcBef>
              <a:defRPr sz="9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transcosmos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9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inc.</a:t>
            </a:r>
            <a:r>
              <a:rPr lang="en-US" altLang="ja-JP" sz="9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74357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image" Target="../media/image5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4" Type="http://schemas.openxmlformats.org/officeDocument/2006/relationships/image" Target="../media/image11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heme" Target="../theme/theme14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6.xml"/><Relationship Id="rId9" Type="http://schemas.openxmlformats.org/officeDocument/2006/relationships/image" Target="../media/image11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13.xml"/><Relationship Id="rId9" Type="http://schemas.openxmlformats.org/officeDocument/2006/relationships/image" Target="../media/image11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image" Target="../media/image1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4.pn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82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endParaRPr lang="en-US" altLang="ja-JP">
              <a:solidFill>
                <a:srgbClr val="FFFFFF"/>
              </a:solidFill>
            </a:endParaRPr>
          </a:p>
        </p:txBody>
      </p:sp>
      <p:pic>
        <p:nvPicPr>
          <p:cNvPr id="9" name="Picture 8" descr="C:\Users\a2102131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871" y="21320"/>
            <a:ext cx="1533673" cy="52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98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393" r:id="rId1"/>
    <p:sldLayoutId id="2147545394" r:id="rId2"/>
    <p:sldLayoutId id="2147545395" r:id="rId3"/>
    <p:sldLayoutId id="2147545396" r:id="rId4"/>
    <p:sldLayoutId id="2147545398" r:id="rId5"/>
    <p:sldLayoutId id="2147545399" r:id="rId6"/>
    <p:sldLayoutId id="2147545400" r:id="rId7"/>
    <p:sldLayoutId id="2147545401" r:id="rId8"/>
    <p:sldLayoutId id="2147545402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gray">
          <a:xfrm>
            <a:off x="117482" y="620716"/>
            <a:ext cx="9669463" cy="601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gray">
          <a:xfrm>
            <a:off x="0" y="604839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sz="1800" b="1">
              <a:solidFill>
                <a:srgbClr val="333333"/>
              </a:solidFill>
              <a:latin typeface="HGP創英角ｺﾞｼｯｸUB"/>
              <a:ea typeface="ＭＳ Ｐゴシック" pitchFamily="50" charset="-128"/>
            </a:endParaRPr>
          </a:p>
        </p:txBody>
      </p:sp>
      <p:sp>
        <p:nvSpPr>
          <p:cNvPr id="10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9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2D8002D-B5B0-4BAC-B1F6-782DDCCE6D9C}" type="slidenum">
              <a:rPr lang="ja-JP" altLang="en-US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1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kumimoji="1" sz="10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endParaRPr lang="ja-JP" altLang="en-US">
              <a:solidFill>
                <a:srgbClr val="000000"/>
              </a:solidFill>
            </a:endParaRPr>
          </a:p>
        </p:txBody>
      </p:sp>
      <p:pic>
        <p:nvPicPr>
          <p:cNvPr id="8" name="Picture 2" descr="C:\Users\a1900550\Desktop\temp\PNG\50th_logo_horizontal_0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455" y="124955"/>
            <a:ext cx="1700463" cy="36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081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66" r:id="rId1"/>
    <p:sldLayoutId id="2147545567" r:id="rId2"/>
    <p:sldLayoutId id="2147545568" r:id="rId3"/>
    <p:sldLayoutId id="2147545569" r:id="rId4"/>
    <p:sldLayoutId id="2147545570" r:id="rId5"/>
    <p:sldLayoutId id="2147545571" r:id="rId6"/>
    <p:sldLayoutId id="2147545572" r:id="rId7"/>
    <p:sldLayoutId id="2147545573" r:id="rId8"/>
    <p:sldLayoutId id="2147545574" r:id="rId9"/>
    <p:sldLayoutId id="2147545575" r:id="rId10"/>
    <p:sldLayoutId id="2147545576" r:id="rId11"/>
    <p:sldLayoutId id="2147545577" r:id="rId12"/>
    <p:sldLayoutId id="214754557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n"/>
        <a:defRPr kumimoji="1" sz="20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marL="715963" indent="-271463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Ø"/>
        <a:defRPr kumimoji="1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2pPr>
      <a:lvl3pPr marL="1073150" indent="-177800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l"/>
        <a:defRPr kumimoji="1" sz="16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3pPr>
      <a:lvl4pPr marL="1431925" indent="-173038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−"/>
        <a:defRPr kumimoji="1" sz="16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Meiryo UI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82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  <a:ea typeface="HGP創英角ｺﾞｼｯｸUB"/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  <a:ea typeface="HGP創英角ｺﾞｼｯｸUB"/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  <a:ea typeface="HGP創英角ｺﾞｼｯｸUB"/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endParaRPr lang="en-US" altLang="ja-JP">
              <a:solidFill>
                <a:srgbClr val="FFFFFF"/>
              </a:solidFill>
              <a:ea typeface="HGP創英角ｺﾞｼｯｸUB"/>
            </a:endParaRPr>
          </a:p>
        </p:txBody>
      </p:sp>
      <p:pic>
        <p:nvPicPr>
          <p:cNvPr id="8" name="Picture 2" descr="C:\Users\a1900550\Desktop\temp\PNG\50th_logo_horizontal_01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455" y="124931"/>
            <a:ext cx="1700463" cy="36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178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81" r:id="rId1"/>
    <p:sldLayoutId id="2147545582" r:id="rId2"/>
    <p:sldLayoutId id="2147545583" r:id="rId3"/>
    <p:sldLayoutId id="2147545584" r:id="rId4"/>
    <p:sldLayoutId id="2147545585" r:id="rId5"/>
    <p:sldLayoutId id="2147545586" r:id="rId6"/>
    <p:sldLayoutId id="2147545587" r:id="rId7"/>
    <p:sldLayoutId id="2147545588" r:id="rId8"/>
    <p:sldLayoutId id="2147545589" r:id="rId9"/>
    <p:sldLayoutId id="2147545590" r:id="rId10"/>
    <p:sldLayoutId id="2147545591" r:id="rId11"/>
    <p:sldLayoutId id="214754559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79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39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1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  <p:pic>
        <p:nvPicPr>
          <p:cNvPr id="9" name="Picture 8" descr="C:\Users\a2102131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1038" y="44639"/>
            <a:ext cx="154781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15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96" r:id="rId1"/>
    <p:sldLayoutId id="2147545597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844" y="631829"/>
            <a:ext cx="9809162" cy="622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テキストの書式設定</a:t>
            </a:r>
            <a:r>
              <a:rPr lang="en-US" altLang="ja-JP" dirty="0" smtClean="0"/>
              <a:t>Fast</a:t>
            </a:r>
          </a:p>
          <a:p>
            <a:pPr lvl="1"/>
            <a:r>
              <a:rPr lang="ja-JP" altLang="en-US" dirty="0" smtClean="0"/>
              <a:t>マスタ </a:t>
            </a:r>
            <a:r>
              <a:rPr lang="en-US" altLang="ja-JP" dirty="0" smtClean="0"/>
              <a:t>Second</a:t>
            </a:r>
          </a:p>
          <a:p>
            <a:pPr lvl="2"/>
            <a:r>
              <a:rPr lang="ja-JP" altLang="en-US" dirty="0" smtClean="0"/>
              <a:t>マスタ </a:t>
            </a:r>
            <a:r>
              <a:rPr lang="en-US" altLang="ja-JP" dirty="0" smtClean="0"/>
              <a:t>Third</a:t>
            </a:r>
          </a:p>
          <a:p>
            <a:pPr lvl="3"/>
            <a:r>
              <a:rPr lang="ja-JP" altLang="en-US" dirty="0" smtClean="0"/>
              <a:t>マスタ </a:t>
            </a:r>
            <a:r>
              <a:rPr lang="en-US" altLang="ja-JP" dirty="0" smtClean="0"/>
              <a:t>Fourth</a:t>
            </a:r>
          </a:p>
        </p:txBody>
      </p:sp>
      <p:sp>
        <p:nvSpPr>
          <p:cNvPr id="7479299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83920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  <a:r>
              <a:rPr lang="en-US" altLang="ja-JP" smtClean="0"/>
              <a:t>A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>
              <a:spcBef>
                <a:spcPct val="20000"/>
              </a:spcBef>
            </a:pPr>
            <a:endParaRPr lang="ja-JP" altLang="en-US" sz="2000">
              <a:solidFill>
                <a:srgbClr val="FFFFFF"/>
              </a:solidFill>
              <a:latin typeface="HGP創英角ｺﾞｼｯｸUB" pitchFamily="50" charset="-128"/>
            </a:endParaRPr>
          </a:p>
        </p:txBody>
      </p:sp>
      <p:sp>
        <p:nvSpPr>
          <p:cNvPr id="2055" name="正方形/長方形 6"/>
          <p:cNvSpPr>
            <a:spLocks/>
          </p:cNvSpPr>
          <p:nvPr/>
        </p:nvSpPr>
        <p:spPr bwMode="auto">
          <a:xfrm>
            <a:off x="8589972" y="6638943"/>
            <a:ext cx="12334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FA5BC42B-4FC3-4DAC-B195-93B9AA441195}" type="slidenum">
              <a:rPr lang="en-US" altLang="ja-JP" sz="1200" b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spcBef>
                  <a:spcPct val="0"/>
                </a:spcBef>
                <a:defRPr/>
              </a:pPr>
              <a:t>‹#›</a:t>
            </a:fld>
            <a:endParaRPr lang="en-US" altLang="ja-JP" sz="12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031" name="Picture 8" descr="C:\Users\a2102131\Desktop\Company Logo Set (PNG)\Corporate Logo (RGB)\corporate_logo_RGB_ver1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63" y="80963"/>
            <a:ext cx="12573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02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99" r:id="rId1"/>
    <p:sldLayoutId id="2147545600" r:id="rId2"/>
    <p:sldLayoutId id="2147545601" r:id="rId3"/>
    <p:sldLayoutId id="2147545602" r:id="rId4"/>
    <p:sldLayoutId id="2147545603" r:id="rId5"/>
    <p:sldLayoutId id="2147545604" r:id="rId6"/>
    <p:sldLayoutId id="2147545605" r:id="rId7"/>
    <p:sldLayoutId id="2147545606" r:id="rId8"/>
    <p:sldLayoutId id="2147545607" r:id="rId9"/>
    <p:sldLayoutId id="2147545608" r:id="rId10"/>
    <p:sldLayoutId id="2147545609" r:id="rId11"/>
    <p:sldLayoutId id="2147545610" r:id="rId12"/>
    <p:sldLayoutId id="2147545611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Meiryo UI" pitchFamily="50" charset="-128"/>
          <a:ea typeface="Meiryo UI" pitchFamily="50" charset="-128"/>
          <a:cs typeface="Meiryo UI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Meiryo UI" pitchFamily="50" charset="-128"/>
          <a:ea typeface="Meiryo UI" pitchFamily="50" charset="-128"/>
          <a:cs typeface="Meiryo UI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Meiryo UI" pitchFamily="50" charset="-128"/>
          <a:ea typeface="Meiryo UI" pitchFamily="50" charset="-128"/>
          <a:cs typeface="Meiryo UI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Meiryo UI" pitchFamily="50" charset="-128"/>
          <a:ea typeface="Meiryo UI" pitchFamily="50" charset="-128"/>
          <a:cs typeface="Meiryo UI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4625" indent="-174625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kumimoji="1" sz="20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marL="536575" indent="-182563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BC0202"/>
        </a:buClr>
        <a:buFont typeface="Wingdings" pitchFamily="2" charset="2"/>
        <a:buChar char="Ø"/>
        <a:defRPr kumimoji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2pPr>
      <a:lvl3pPr marL="803275" indent="-87313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000066"/>
        </a:buClr>
        <a:buChar char="•"/>
        <a:defRPr kumimoji="1" sz="16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3pPr>
      <a:lvl4pPr marL="1074738" indent="-92075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ＭＳ Ｐゴシック" pitchFamily="50" charset="-128"/>
          <a:cs typeface="Meiryo UI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ＭＳ Ｐゴシック" pitchFamily="50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ＭＳ Ｐゴシック" pitchFamily="50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ＭＳ Ｐゴシック" pitchFamily="50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ＭＳ Ｐゴシック" pitchFamily="50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79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  <a:latin typeface="Times New Roman" pitchFamily="18" charset="0"/>
              <a:ea typeface="MS UI Gothic" pitchFamily="50" charset="-128"/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39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  <a:ea typeface="MS UI Gothic" pitchFamily="50" charset="-128"/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  <a:ea typeface="MS UI Gothic" pitchFamily="50" charset="-128"/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  <a:ea typeface="MS UI Gothic" pitchFamily="50" charset="-128"/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1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r>
              <a:rPr lang="en-US" altLang="ja-JP">
                <a:solidFill>
                  <a:srgbClr val="FFFFFF"/>
                </a:solidFill>
                <a:ea typeface="MS UI Gothic" pitchFamily="50" charset="-128"/>
              </a:rPr>
              <a:t>transcosmos inc.  Confidential</a:t>
            </a:r>
          </a:p>
        </p:txBody>
      </p:sp>
      <p:pic>
        <p:nvPicPr>
          <p:cNvPr id="9" name="Picture 8" descr="C:\Users\a2102131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1038" y="44639"/>
            <a:ext cx="154781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405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613" r:id="rId1"/>
    <p:sldLayoutId id="2147545614" r:id="rId2"/>
    <p:sldLayoutId id="2147545615" r:id="rId3"/>
    <p:sldLayoutId id="2147545616" r:id="rId4"/>
    <p:sldLayoutId id="2147545617" r:id="rId5"/>
    <p:sldLayoutId id="2147545618" r:id="rId6"/>
    <p:sldLayoutId id="2147545620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79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  <a:latin typeface="Times New Roman" pitchFamily="18" charset="0"/>
              <a:ea typeface="MS UI Gothic" pitchFamily="50" charset="-128"/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39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  <a:ea typeface="MS UI Gothic" pitchFamily="50" charset="-128"/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  <a:ea typeface="MS UI Gothic" pitchFamily="50" charset="-128"/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  <a:ea typeface="MS UI Gothic" pitchFamily="50" charset="-128"/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1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r>
              <a:rPr lang="en-US" altLang="ja-JP">
                <a:solidFill>
                  <a:srgbClr val="FFFFFF"/>
                </a:solidFill>
                <a:ea typeface="MS UI Gothic" pitchFamily="50" charset="-128"/>
              </a:rPr>
              <a:t>transcosmos inc.  Confidential</a:t>
            </a:r>
          </a:p>
        </p:txBody>
      </p:sp>
      <p:pic>
        <p:nvPicPr>
          <p:cNvPr id="9" name="Picture 8" descr="C:\Users\a2102131\Desktop\Company Logo Set (PNG)\Corporate Logo (RGB)\corporate_logo_RGB_ver1.png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1038" y="44639"/>
            <a:ext cx="154781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7976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634" r:id="rId1"/>
    <p:sldLayoutId id="2147545635" r:id="rId2"/>
    <p:sldLayoutId id="2147545636" r:id="rId3"/>
    <p:sldLayoutId id="2147545637" r:id="rId4"/>
    <p:sldLayoutId id="2147545638" r:id="rId5"/>
    <p:sldLayoutId id="2147545639" r:id="rId6"/>
    <p:sldLayoutId id="2147545641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08806" y="228601"/>
            <a:ext cx="8688388" cy="40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3500" tIns="26988" rIns="63500" bIns="2698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タイトルを入力</a:t>
            </a:r>
          </a:p>
        </p:txBody>
      </p:sp>
      <p:sp>
        <p:nvSpPr>
          <p:cNvPr id="102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8806" y="947739"/>
            <a:ext cx="8688388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smtClean="0"/>
              <a:t>ボディを入力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1028" name="Rectangle 12"/>
          <p:cNvSpPr>
            <a:spLocks noChangeArrowheads="1"/>
          </p:cNvSpPr>
          <p:nvPr userDrawn="1"/>
        </p:nvSpPr>
        <p:spPr bwMode="auto">
          <a:xfrm>
            <a:off x="608806" y="666750"/>
            <a:ext cx="8688388" cy="7620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66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buNone/>
              <a:defRPr/>
            </a:pPr>
            <a:endParaRPr kumimoji="0" lang="ja-JP" altLang="en-US" sz="1400" smtClean="0">
              <a:solidFill>
                <a:srgbClr val="000000"/>
              </a:solidFill>
            </a:endParaRPr>
          </a:p>
        </p:txBody>
      </p:sp>
      <p:sp>
        <p:nvSpPr>
          <p:cNvPr id="1029" name="Rectangle 13"/>
          <p:cNvSpPr>
            <a:spLocks noChangeArrowheads="1"/>
          </p:cNvSpPr>
          <p:nvPr userDrawn="1"/>
        </p:nvSpPr>
        <p:spPr bwMode="auto">
          <a:xfrm>
            <a:off x="608806" y="166688"/>
            <a:ext cx="7500012" cy="2540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66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defRPr sz="1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buNone/>
              <a:defRPr/>
            </a:pPr>
            <a:endParaRPr kumimoji="0" lang="ja-JP" altLang="en-US" sz="1400" smtClean="0">
              <a:solidFill>
                <a:srgbClr val="000000"/>
              </a:solidFill>
            </a:endParaRPr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588169" y="6664325"/>
            <a:ext cx="86883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buNone/>
            </a:pPr>
            <a:endParaRPr kumimoji="0" lang="ja-JP" altLang="en-US" sz="1400">
              <a:solidFill>
                <a:srgbClr val="00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4113" name="Rectangle 17"/>
          <p:cNvSpPr>
            <a:spLocks noChangeArrowheads="1"/>
          </p:cNvSpPr>
          <p:nvPr userDrawn="1"/>
        </p:nvSpPr>
        <p:spPr bwMode="auto">
          <a:xfrm>
            <a:off x="8863806" y="6649610"/>
            <a:ext cx="552054" cy="20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3500" tIns="26988" rIns="63500" bIns="26988" anchor="b">
            <a:spAutoFit/>
          </a:bodyPr>
          <a:lstStyle>
            <a:lvl1pPr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461963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923925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385888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1847850" defTabSz="923925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305050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762250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219450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676650" defTabSz="923925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 eaLnBrk="0" fontAlgn="base" hangingPunct="0">
              <a:defRPr/>
            </a:pPr>
            <a:r>
              <a:rPr lang="en-US" altLang="ja-JP" sz="1000" smtClean="0">
                <a:solidFill>
                  <a:srgbClr val="000000"/>
                </a:solidFill>
              </a:rPr>
              <a:t>- </a:t>
            </a:r>
            <a:fld id="{76CC91A5-CC5B-4162-B896-DC950E1D8FDA}" type="slidenum">
              <a:rPr lang="en-US" altLang="ja-JP" sz="1000" smtClean="0">
                <a:solidFill>
                  <a:srgbClr val="000000"/>
                </a:solidFill>
              </a:rPr>
              <a:pPr algn="r" eaLnBrk="0" fontAlgn="base" hangingPunct="0">
                <a:defRPr/>
              </a:pPr>
              <a:t>‹#›</a:t>
            </a:fld>
            <a:r>
              <a:rPr lang="en-US" altLang="ja-JP" sz="1000" smtClean="0">
                <a:solidFill>
                  <a:srgbClr val="000000"/>
                </a:solidFill>
              </a:rPr>
              <a:t> -</a:t>
            </a:r>
          </a:p>
        </p:txBody>
      </p:sp>
      <p:pic>
        <p:nvPicPr>
          <p:cNvPr id="1032" name="Picture 12" descr="E:\1．友原\201406～コーポレイトロゴ\コーポレートロゴ（カラー）\logo_RGB_ver2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204" y="225426"/>
            <a:ext cx="1893491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7"/>
          <p:cNvSpPr>
            <a:spLocks noChangeArrowheads="1"/>
          </p:cNvSpPr>
          <p:nvPr userDrawn="1"/>
        </p:nvSpPr>
        <p:spPr bwMode="auto">
          <a:xfrm>
            <a:off x="4060429" y="6689726"/>
            <a:ext cx="1643079" cy="19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fontAlgn="base">
              <a:lnSpc>
                <a:spcPct val="104000"/>
              </a:lnSpc>
              <a:spcBef>
                <a:spcPct val="20000"/>
              </a:spcBef>
              <a:spcAft>
                <a:spcPct val="175000"/>
              </a:spcAft>
              <a:buSzPct val="100000"/>
              <a:buFont typeface="Arial" charset="0"/>
              <a:buNone/>
              <a:defRPr/>
            </a:pPr>
            <a:r>
              <a:rPr lang="en-US" altLang="ja-JP" sz="900" dirty="0" smtClean="0">
                <a:solidFill>
                  <a:srgbClr val="000000"/>
                </a:solidFill>
                <a:latin typeface="Arial" pitchFamily="34" charset="0"/>
                <a:ea typeface="ＭＳ Ｐゴシック" pitchFamily="50" charset="-128"/>
              </a:rPr>
              <a:t>© transcosmos, Inc.【</a:t>
            </a:r>
            <a:r>
              <a:rPr lang="ja-JP" altLang="en-US" sz="900" dirty="0" smtClean="0">
                <a:solidFill>
                  <a:srgbClr val="000000"/>
                </a:solidFill>
                <a:latin typeface="Arial" pitchFamily="34" charset="0"/>
                <a:ea typeface="ＭＳ Ｐゴシック" pitchFamily="50" charset="-128"/>
              </a:rPr>
              <a:t>社外秘</a:t>
            </a:r>
            <a:r>
              <a:rPr lang="en-US" altLang="ja-JP" sz="900" dirty="0" smtClean="0">
                <a:solidFill>
                  <a:srgbClr val="000000"/>
                </a:solidFill>
                <a:latin typeface="Arial" pitchFamily="34" charset="0"/>
                <a:ea typeface="ＭＳ Ｐゴシック" pitchFamily="50" charset="-128"/>
              </a:rPr>
              <a:t>】 </a:t>
            </a:r>
          </a:p>
        </p:txBody>
      </p:sp>
    </p:spTree>
    <p:extLst>
      <p:ext uri="{BB962C8B-B14F-4D97-AF65-F5344CB8AC3E}">
        <p14:creationId xmlns:p14="http://schemas.microsoft.com/office/powerpoint/2010/main" val="221317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643" r:id="rId1"/>
    <p:sldLayoutId id="2147545644" r:id="rId2"/>
    <p:sldLayoutId id="2147545645" r:id="rId3"/>
    <p:sldLayoutId id="2147545646" r:id="rId4"/>
    <p:sldLayoutId id="2147545647" r:id="rId5"/>
    <p:sldLayoutId id="2147545648" r:id="rId6"/>
    <p:sldLayoutId id="2147545649" r:id="rId7"/>
    <p:sldLayoutId id="2147545650" r:id="rId8"/>
    <p:sldLayoutId id="2147545651" r:id="rId9"/>
    <p:sldLayoutId id="2147545652" r:id="rId10"/>
    <p:sldLayoutId id="2147545653" r:id="rId11"/>
    <p:sldLayoutId id="2147545654" r:id="rId12"/>
  </p:sldLayoutIdLst>
  <p:timing>
    <p:tnLst>
      <p:par>
        <p:cTn id="1" dur="indefinite" restart="never" nodeType="tmRoot"/>
      </p:par>
    </p:tnLst>
  </p:timing>
  <p:txStyles>
    <p:titleStyle>
      <a:lvl1pPr algn="l" defTabSz="923925" rtl="0" eaLnBrk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algn="l" defTabSz="923925" rtl="0" eaLnBrk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2pPr>
      <a:lvl3pPr algn="l" defTabSz="923925" rtl="0" eaLnBrk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3pPr>
      <a:lvl4pPr algn="l" defTabSz="923925" rtl="0" eaLnBrk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4pPr>
      <a:lvl5pPr algn="l" defTabSz="923925" rtl="0" eaLnBrk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5pPr>
      <a:lvl6pPr marL="457200" algn="l" defTabSz="923925" rtl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Arial" pitchFamily="34" charset="0"/>
          <a:ea typeface="ＭＳ Ｐゴシック" pitchFamily="50" charset="-128"/>
        </a:defRPr>
      </a:lvl6pPr>
      <a:lvl7pPr marL="914400" algn="l" defTabSz="923925" rtl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Arial" pitchFamily="34" charset="0"/>
          <a:ea typeface="ＭＳ Ｐゴシック" pitchFamily="50" charset="-128"/>
        </a:defRPr>
      </a:lvl7pPr>
      <a:lvl8pPr marL="1371600" algn="l" defTabSz="923925" rtl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Arial" pitchFamily="34" charset="0"/>
          <a:ea typeface="ＭＳ Ｐゴシック" pitchFamily="50" charset="-128"/>
        </a:defRPr>
      </a:lvl8pPr>
      <a:lvl9pPr marL="1828800" algn="l" defTabSz="923925" rtl="0" fontAlgn="base" hangingPunct="0">
        <a:lnSpc>
          <a:spcPct val="90000"/>
        </a:lnSpc>
        <a:spcBef>
          <a:spcPct val="49000"/>
        </a:spcBef>
        <a:spcAft>
          <a:spcPct val="0"/>
        </a:spcAft>
        <a:defRPr kumimoji="1" sz="2000" b="1">
          <a:solidFill>
            <a:schemeClr val="tx1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SzPct val="100000"/>
        <a:buFont typeface="Arial" charset="0"/>
        <a:buChar char="•"/>
        <a:defRPr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marL="566738" indent="-166688" algn="l" rtl="0" eaLnBrk="0" fontAlgn="base" hangingPunct="0">
        <a:spcBef>
          <a:spcPct val="50000"/>
        </a:spcBef>
        <a:spcAft>
          <a:spcPct val="0"/>
        </a:spcAft>
        <a:buSzPct val="100000"/>
        <a:buFont typeface="Arial" charset="0"/>
        <a:buChar char="–"/>
        <a:defRPr kumimoji="1" sz="16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2pPr>
      <a:lvl3pPr marL="850900" indent="-169863" algn="l" rtl="0" eaLnBrk="0" fontAlgn="base" hangingPunct="0">
        <a:spcBef>
          <a:spcPct val="50000"/>
        </a:spcBef>
        <a:spcAft>
          <a:spcPct val="0"/>
        </a:spcAft>
        <a:buSzPct val="100000"/>
        <a:buFont typeface="Arial" charset="0"/>
        <a:buChar char="•"/>
        <a:defRPr kumimoji="1" sz="14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3pPr>
      <a:lvl4pPr marL="1181100" indent="-215900" algn="l" rtl="0" eaLnBrk="0" fontAlgn="base" hangingPunct="0">
        <a:spcBef>
          <a:spcPct val="50000"/>
        </a:spcBef>
        <a:spcAft>
          <a:spcPct val="0"/>
        </a:spcAft>
        <a:buSzPct val="100000"/>
        <a:buFont typeface="Arial" charset="0"/>
        <a:buChar char="–"/>
        <a:defRPr kumimoji="1" sz="14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4pPr>
      <a:lvl5pPr marL="1485900" indent="-190500" algn="l" rtl="0" eaLnBrk="0" fontAlgn="base" hangingPunct="0">
        <a:spcBef>
          <a:spcPct val="50000"/>
        </a:spcBef>
        <a:spcAft>
          <a:spcPct val="0"/>
        </a:spcAft>
        <a:buSzPct val="100000"/>
        <a:buFont typeface="Arial" charset="0"/>
        <a:buChar char="•"/>
        <a:defRPr kumimoji="1" sz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5pPr>
      <a:lvl6pPr marL="1943100" indent="-190500" algn="l" rtl="0" fontAlgn="base" hangingPunct="0">
        <a:spcBef>
          <a:spcPct val="50000"/>
        </a:spcBef>
        <a:spcAft>
          <a:spcPct val="0"/>
        </a:spcAft>
        <a:buSzPct val="100000"/>
        <a:buFont typeface="Arial" pitchFamily="34" charset="0"/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400300" indent="-190500" algn="l" rtl="0" fontAlgn="base" hangingPunct="0">
        <a:spcBef>
          <a:spcPct val="50000"/>
        </a:spcBef>
        <a:spcAft>
          <a:spcPct val="0"/>
        </a:spcAft>
        <a:buSzPct val="100000"/>
        <a:buFont typeface="Arial" pitchFamily="34" charset="0"/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857500" indent="-190500" algn="l" rtl="0" fontAlgn="base" hangingPunct="0">
        <a:spcBef>
          <a:spcPct val="50000"/>
        </a:spcBef>
        <a:spcAft>
          <a:spcPct val="0"/>
        </a:spcAft>
        <a:buSzPct val="100000"/>
        <a:buFont typeface="Arial" pitchFamily="34" charset="0"/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314700" indent="-190500" algn="l" rtl="0" fontAlgn="base" hangingPunct="0">
        <a:spcBef>
          <a:spcPct val="50000"/>
        </a:spcBef>
        <a:spcAft>
          <a:spcPct val="0"/>
        </a:spcAft>
        <a:buSzPct val="100000"/>
        <a:buFont typeface="Arial" pitchFamily="34" charset="0"/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gray">
          <a:xfrm>
            <a:off x="117482" y="620716"/>
            <a:ext cx="9669463" cy="601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gray">
          <a:xfrm>
            <a:off x="0" y="604839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ja-JP" altLang="en-US" sz="180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pic>
        <p:nvPicPr>
          <p:cNvPr id="1029" name="図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574" y="71458"/>
            <a:ext cx="1354139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9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2D8002D-B5B0-4BAC-B1F6-782DDCCE6D9C}" type="slidenum">
              <a:rPr lang="ja-JP" altLang="en-US">
                <a:solidFill>
                  <a:srgbClr val="000000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1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kumimoji="1" sz="10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fontAlgn="auto">
              <a:spcAft>
                <a:spcPts val="0"/>
              </a:spcAft>
            </a:pPr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6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459" r:id="rId1"/>
    <p:sldLayoutId id="2147545460" r:id="rId2"/>
    <p:sldLayoutId id="2147545461" r:id="rId3"/>
    <p:sldLayoutId id="2147545462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n"/>
        <a:defRPr kumimoji="1" sz="20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marL="715963" indent="-271463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Ø"/>
        <a:defRPr kumimoji="1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2pPr>
      <a:lvl3pPr marL="1073150" indent="-177800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l"/>
        <a:defRPr kumimoji="1" sz="16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3pPr>
      <a:lvl4pPr marL="1431925" indent="-173038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−"/>
        <a:defRPr kumimoji="1" sz="16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Meiryo UI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gray">
          <a:xfrm>
            <a:off x="117482" y="620716"/>
            <a:ext cx="9669463" cy="601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3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gray">
          <a:xfrm>
            <a:off x="0" y="604839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ja-JP" altLang="en-US" sz="180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pic>
        <p:nvPicPr>
          <p:cNvPr id="1029" name="図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574" y="71459"/>
            <a:ext cx="1354139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9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2D8002D-B5B0-4BAC-B1F6-782DDCCE6D9C}" type="slidenum">
              <a:rPr lang="ja-JP" altLang="en-US">
                <a:solidFill>
                  <a:srgbClr val="000000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1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kumimoji="1" sz="1000" b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fontAlgn="auto">
              <a:spcAft>
                <a:spcPts val="0"/>
              </a:spcAft>
            </a:pPr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87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487" r:id="rId1"/>
    <p:sldLayoutId id="2147545488" r:id="rId2"/>
    <p:sldLayoutId id="2147545489" r:id="rId3"/>
    <p:sldLayoutId id="2147545490" r:id="rId4"/>
    <p:sldLayoutId id="2147545491" r:id="rId5"/>
    <p:sldLayoutId id="2147545492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Meiryo UI" pitchFamily="50" charset="-128"/>
          <a:ea typeface="Meiryo UI" pitchFamily="50" charset="-128"/>
          <a:cs typeface="Meiryo UI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n"/>
        <a:defRPr kumimoji="1" sz="20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marL="715963" indent="-271463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Ø"/>
        <a:defRPr kumimoji="1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2pPr>
      <a:lvl3pPr marL="1073150" indent="-177800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Arial" pitchFamily="34" charset="0"/>
        <a:buChar char="l"/>
        <a:defRPr kumimoji="1" sz="16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3pPr>
      <a:lvl4pPr marL="1431925" indent="-173038" algn="l" rtl="0" eaLnBrk="1" fontAlgn="base" hangingPunct="1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−"/>
        <a:defRPr kumimoji="1" sz="1600" b="1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Meiryo UI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82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  <p:pic>
        <p:nvPicPr>
          <p:cNvPr id="8" name="Picture 2" descr="C:\Users\a1900550\Desktop\temp\PNG\50th_logo_horizontal_01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455" y="124925"/>
            <a:ext cx="1700463" cy="36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7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494" r:id="rId1"/>
    <p:sldLayoutId id="2147545495" r:id="rId2"/>
    <p:sldLayoutId id="2147545496" r:id="rId3"/>
    <p:sldLayoutId id="2147545497" r:id="rId4"/>
    <p:sldLayoutId id="2147545499" r:id="rId5"/>
    <p:sldLayoutId id="2147545500" r:id="rId6"/>
    <p:sldLayoutId id="2147545501" r:id="rId7"/>
    <p:sldLayoutId id="2147545502" r:id="rId8"/>
    <p:sldLayoutId id="2147545503" r:id="rId9"/>
    <p:sldLayoutId id="2147545504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gray">
          <a:xfrm>
            <a:off x="117476" y="620713"/>
            <a:ext cx="9669464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16" y="25401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gray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kumimoji="0" lang="ja-JP" altLang="en-US" sz="160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900" b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P-</a:t>
            </a:r>
            <a:fld id="{4B91D465-2318-4F9B-831B-567FAEF1F908}" type="slidenum">
              <a:rPr lang="en-US" altLang="ja-JP" b="0" smtClean="0"/>
              <a:pPr>
                <a:defRPr/>
              </a:pPr>
              <a:t>‹#›</a:t>
            </a:fld>
            <a:endParaRPr lang="en-US" altLang="ja-JP" b="0"/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kumimoji="1" sz="1000" b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transcosmos inc.  Confidential</a:t>
            </a:r>
            <a:endParaRPr lang="en-US" altLang="ja-JP"/>
          </a:p>
        </p:txBody>
      </p:sp>
      <p:pic>
        <p:nvPicPr>
          <p:cNvPr id="14338" name="Picture 2" descr="C:\Users\a1952223\AppData\Local\Temp\B2Temp\Attach\50th_logo_horizontal_01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609" y="38847"/>
            <a:ext cx="2409546" cy="52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09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06" r:id="rId1"/>
    <p:sldLayoutId id="2147545507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Arial" charset="0"/>
        <a:buChar char="n"/>
        <a:defRPr sz="20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Arial" charset="0"/>
        <a:buChar char="Ø"/>
        <a:defRPr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Arial" charset="0"/>
        <a:buChar char="l"/>
        <a:defRPr kumimoji="1" sz="16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−"/>
        <a:defRPr kumimoji="1" sz="16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82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r>
              <a:rPr lang="en-US" altLang="ja-JP">
                <a:solidFill>
                  <a:srgbClr val="FFFFFF"/>
                </a:solidFill>
              </a:rPr>
              <a:t>transcosmos inc.  Confidential</a:t>
            </a:r>
          </a:p>
        </p:txBody>
      </p:sp>
      <p:pic>
        <p:nvPicPr>
          <p:cNvPr id="8" name="Picture 2" descr="C:\Users\a1900550\Desktop\temp\PNG\50th_logo_horizontal_0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455" y="124925"/>
            <a:ext cx="1700463" cy="36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70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31" r:id="rId1"/>
    <p:sldLayoutId id="2147545532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82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  <a:ea typeface="HGP創英角ｺﾞｼｯｸUB"/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  <a:ea typeface="HGP創英角ｺﾞｼｯｸUB"/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  <a:ea typeface="HGP創英角ｺﾞｼｯｸUB"/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endParaRPr lang="en-US" altLang="ja-JP">
              <a:solidFill>
                <a:srgbClr val="FFFFFF"/>
              </a:solidFill>
              <a:ea typeface="HGP創英角ｺﾞｼｯｸUB"/>
            </a:endParaRPr>
          </a:p>
        </p:txBody>
      </p:sp>
      <p:pic>
        <p:nvPicPr>
          <p:cNvPr id="8" name="Picture 2" descr="C:\Users\a1900550\Desktop\temp\PNG\50th_logo_horizontal_0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455" y="124907"/>
            <a:ext cx="1700463" cy="36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092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34" r:id="rId1"/>
    <p:sldLayoutId id="2147545535" r:id="rId2"/>
    <p:sldLayoutId id="2147545536" r:id="rId3"/>
    <p:sldLayoutId id="2147545537" r:id="rId4"/>
    <p:sldLayoutId id="2147545538" r:id="rId5"/>
    <p:sldLayoutId id="2147545539" r:id="rId6"/>
    <p:sldLayoutId id="2147545540" r:id="rId7"/>
    <p:sldLayoutId id="2147545541" r:id="rId8"/>
    <p:sldLayoutId id="2147545542" r:id="rId9"/>
    <p:sldLayoutId id="2147545543" r:id="rId10"/>
    <p:sldLayoutId id="2147545544" r:id="rId11"/>
    <p:sldLayoutId id="2147545545" r:id="rId12"/>
    <p:sldLayoutId id="2147545546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gray">
          <a:xfrm>
            <a:off x="117476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gray">
          <a:xfrm>
            <a:off x="1" y="2540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gray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kumimoji="0" lang="ja-JP" altLang="en-US" sz="1600">
              <a:solidFill>
                <a:srgbClr val="000000"/>
              </a:solidFill>
              <a:latin typeface="Arial Black" pitchFamily="34" charset="0"/>
              <a:ea typeface="ＭＳ Ｐゴシック" charset="-128"/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38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kumimoji="1" sz="900" b="1">
                <a:solidFill>
                  <a:srgbClr val="000000"/>
                </a:solidFill>
                <a:latin typeface="Arial Black" pitchFamily="34" charset="0"/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/>
              <a:t>P-</a:t>
            </a:r>
            <a:fld id="{E687BDFC-00E9-4C6B-B69B-E36245BB3110}" type="slidenum">
              <a:rPr lang="en-US" altLang="ja-JP" b="0"/>
              <a:pPr>
                <a:defRPr/>
              </a:pPr>
              <a:t>‹#›</a:t>
            </a:fld>
            <a:endParaRPr lang="en-US" altLang="ja-JP" b="0"/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0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kumimoji="1" sz="1000" b="0">
                <a:solidFill>
                  <a:srgbClr val="000000"/>
                </a:solidFill>
                <a:latin typeface="Arial Black" pitchFamily="34" charset="0"/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/>
              <a:t>transcosmos inc.  Confidential</a:t>
            </a:r>
          </a:p>
        </p:txBody>
      </p:sp>
      <p:pic>
        <p:nvPicPr>
          <p:cNvPr id="1031" name="図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574" y="71438"/>
            <a:ext cx="135413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22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48" r:id="rId1"/>
    <p:sldLayoutId id="2147545549" r:id="rId2"/>
    <p:sldLayoutId id="2147545550" r:id="rId3"/>
    <p:sldLayoutId id="2147545551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Arial" charset="0"/>
        <a:buChar char="n"/>
        <a:defRPr sz="2000">
          <a:solidFill>
            <a:schemeClr val="tx1"/>
          </a:solidFill>
          <a:latin typeface="Arial Black" pitchFamily="34" charset="0"/>
          <a:ea typeface="HGP創英角ｺﾞｼｯｸUB" pitchFamily="50" charset="-128"/>
          <a:cs typeface="+mn-cs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Arial" charset="0"/>
        <a:buChar char="Ø"/>
        <a:defRPr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Arial" charset="0"/>
        <a:buChar char="l"/>
        <a:defRPr kumimoji="1" sz="16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−"/>
        <a:defRPr kumimoji="1" sz="1600">
          <a:solidFill>
            <a:schemeClr val="tx1"/>
          </a:solidFill>
          <a:latin typeface="Arial Black" pitchFamily="34" charset="0"/>
          <a:ea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482" y="620713"/>
            <a:ext cx="9669463" cy="601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 １ｓｔ</a:t>
            </a:r>
          </a:p>
          <a:p>
            <a:pPr lvl="1"/>
            <a:r>
              <a:rPr lang="ja-JP" altLang="en-US" smtClean="0"/>
              <a:t>マスタ ２ｎｄ</a:t>
            </a:r>
          </a:p>
          <a:p>
            <a:pPr lvl="2"/>
            <a:r>
              <a:rPr lang="ja-JP" altLang="en-US" smtClean="0"/>
              <a:t>マスタ ３ｒｄ</a:t>
            </a:r>
          </a:p>
          <a:p>
            <a:pPr lvl="3"/>
            <a:r>
              <a:rPr lang="ja-JP" altLang="en-US" smtClean="0"/>
              <a:t>マスタ ４ｔｈ</a:t>
            </a:r>
          </a:p>
        </p:txBody>
      </p:sp>
      <p:sp>
        <p:nvSpPr>
          <p:cNvPr id="1027" name="正方形/長方形 138241"/>
          <p:cNvSpPr>
            <a:spLocks noGrp="1" noChangeArrowheads="1"/>
          </p:cNvSpPr>
          <p:nvPr>
            <p:ph type="title"/>
          </p:nvPr>
        </p:nvSpPr>
        <p:spPr bwMode="auto">
          <a:xfrm>
            <a:off x="3" y="0"/>
            <a:ext cx="8537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タイトルの書式設定Ａ</a:t>
            </a:r>
          </a:p>
        </p:txBody>
      </p:sp>
      <p:sp>
        <p:nvSpPr>
          <p:cNvPr id="1028" name="直線コネクタ 138245"/>
          <p:cNvSpPr>
            <a:spLocks noChangeShapeType="1"/>
          </p:cNvSpPr>
          <p:nvPr/>
        </p:nvSpPr>
        <p:spPr bwMode="auto">
          <a:xfrm>
            <a:off x="0" y="604838"/>
            <a:ext cx="9906000" cy="0"/>
          </a:xfrm>
          <a:prstGeom prst="line">
            <a:avLst/>
          </a:prstGeom>
          <a:noFill/>
          <a:ln w="1905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endParaRPr lang="ja-JP" altLang="en-US" sz="900">
              <a:solidFill>
                <a:srgbClr val="FFFFFF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2151436" name="正方形/長方形 6"/>
          <p:cNvSpPr>
            <a:spLocks noGrp="1"/>
          </p:cNvSpPr>
          <p:nvPr>
            <p:ph type="sldNum" sz="quarter" idx="4"/>
          </p:nvPr>
        </p:nvSpPr>
        <p:spPr bwMode="gray">
          <a:xfrm>
            <a:off x="7551742" y="6629400"/>
            <a:ext cx="2235201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 b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en-US" altLang="ja-JP">
                <a:solidFill>
                  <a:srgbClr val="FFFFFF"/>
                </a:solidFill>
                <a:ea typeface="HGP創英角ｺﾞｼｯｸUB"/>
              </a:rPr>
              <a:t>P-</a:t>
            </a:r>
            <a:fld id="{7F4F55F4-C128-4198-84DE-05DB64F30D83}" type="slidenum">
              <a:rPr lang="en-US" altLang="ja-JP">
                <a:solidFill>
                  <a:srgbClr val="FFFFFF"/>
                </a:solidFill>
                <a:ea typeface="HGP創英角ｺﾞｼｯｸUB"/>
              </a:rPr>
              <a:pPr>
                <a:defRPr/>
              </a:pPr>
              <a:t>‹#›</a:t>
            </a:fld>
            <a:endParaRPr lang="en-US" altLang="ja-JP">
              <a:solidFill>
                <a:srgbClr val="FFFFFF"/>
              </a:solidFill>
              <a:ea typeface="HGP創英角ｺﾞｼｯｸUB"/>
            </a:endParaRPr>
          </a:p>
        </p:txBody>
      </p:sp>
      <p:sp>
        <p:nvSpPr>
          <p:cNvPr id="2151437" name="正方形/長方形 5"/>
          <p:cNvSpPr>
            <a:spLocks noGrp="1"/>
          </p:cNvSpPr>
          <p:nvPr>
            <p:ph type="ftr" sz="quarter" idx="3"/>
          </p:nvPr>
        </p:nvSpPr>
        <p:spPr bwMode="gray">
          <a:xfrm>
            <a:off x="3" y="6629400"/>
            <a:ext cx="2674939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latin typeface="Tahoma" pitchFamily="34" charset="0"/>
              </a:defRPr>
            </a:lvl1pPr>
          </a:lstStyle>
          <a:p>
            <a:pPr algn="ctr">
              <a:defRPr/>
            </a:pPr>
            <a:endParaRPr lang="en-US" altLang="ja-JP">
              <a:solidFill>
                <a:srgbClr val="FFFFFF"/>
              </a:solidFill>
              <a:ea typeface="HGP創英角ｺﾞｼｯｸUB"/>
            </a:endParaRPr>
          </a:p>
        </p:txBody>
      </p:sp>
      <p:pic>
        <p:nvPicPr>
          <p:cNvPr id="8" name="Picture 2" descr="C:\Users\a1900550\Desktop\temp\PNG\50th_logo_horizontal_01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455" y="124955"/>
            <a:ext cx="1700463" cy="36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12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45553" r:id="rId1"/>
    <p:sldLayoutId id="2147545554" r:id="rId2"/>
    <p:sldLayoutId id="2147545555" r:id="rId3"/>
    <p:sldLayoutId id="2147545556" r:id="rId4"/>
    <p:sldLayoutId id="2147545557" r:id="rId5"/>
    <p:sldLayoutId id="2147545558" r:id="rId6"/>
    <p:sldLayoutId id="2147545559" r:id="rId7"/>
    <p:sldLayoutId id="2147545560" r:id="rId8"/>
    <p:sldLayoutId id="2147545561" r:id="rId9"/>
    <p:sldLayoutId id="2147545562" r:id="rId10"/>
    <p:sldLayoutId id="2147545563" r:id="rId11"/>
    <p:sldLayoutId id="214754556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65113" indent="-26511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n"/>
        <a:defRPr sz="2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1pPr>
      <a:lvl2pPr marL="715963" indent="-271463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Ø"/>
        <a:defRPr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2pPr>
      <a:lvl3pPr marL="1073150" indent="-177800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Wingdings" pitchFamily="2" charset="2"/>
        <a:buChar char="l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3pPr>
      <a:lvl4pPr marL="1431925" indent="-173038" algn="l" rtl="0" eaLnBrk="0" fontAlgn="base" hangingPunct="0">
        <a:spcBef>
          <a:spcPct val="15000"/>
        </a:spcBef>
        <a:spcAft>
          <a:spcPct val="0"/>
        </a:spcAft>
        <a:buClr>
          <a:srgbClr val="800000"/>
        </a:buClr>
        <a:buFont typeface="Impact" pitchFamily="34" charset="0"/>
        <a:buChar char="−"/>
        <a:defRPr kumimoji="1" sz="16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HGP創英角ｺﾞｼｯｸUB" pitchFamily="50" charset="-128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3656856" y="2837209"/>
            <a:ext cx="2556284" cy="617984"/>
          </a:xfrm>
        </p:spPr>
        <p:txBody>
          <a:bodyPr/>
          <a:lstStyle/>
          <a:p>
            <a:r>
              <a:rPr kumimoji="1" lang="ja-JP" altLang="en-US" sz="3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操作手順　</a:t>
            </a:r>
            <a:r>
              <a:rPr kumimoji="1" lang="en-US" altLang="ja-JP" sz="3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Ver2</a:t>
            </a:r>
            <a:endParaRPr kumimoji="1"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400802" y="3571881"/>
            <a:ext cx="218195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15000"/>
              </a:spcBef>
              <a:buClr>
                <a:srgbClr val="800000"/>
              </a:buClr>
              <a:buChar char="n"/>
              <a:defRPr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marL="742950" indent="-285750" eaLnBrk="0" hangingPunct="0">
              <a:spcBef>
                <a:spcPct val="15000"/>
              </a:spcBef>
              <a:buClr>
                <a:srgbClr val="800000"/>
              </a:buClr>
              <a:buChar char="Ø"/>
              <a:defRPr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marL="1143000" indent="-228600" eaLnBrk="0" hangingPunct="0">
              <a:spcBef>
                <a:spcPct val="15000"/>
              </a:spcBef>
              <a:buClr>
                <a:srgbClr val="800000"/>
              </a:buClr>
              <a:buChar char="l"/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15000"/>
              </a:spcBef>
              <a:buClr>
                <a:srgbClr val="800000"/>
              </a:buClr>
              <a:buFont typeface="Impact" pitchFamily="34" charset="0"/>
              <a:buChar char="−"/>
              <a:defRPr kumimoji="1" sz="16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Jan-2019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直線コネクタ 5"/>
          <p:cNvSpPr>
            <a:spLocks noChangeShapeType="1"/>
          </p:cNvSpPr>
          <p:nvPr/>
        </p:nvSpPr>
        <p:spPr bwMode="auto">
          <a:xfrm>
            <a:off x="562709" y="3538538"/>
            <a:ext cx="8020050" cy="0"/>
          </a:xfrm>
          <a:prstGeom prst="line">
            <a:avLst/>
          </a:prstGeom>
          <a:noFill/>
          <a:ln w="476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kumimoji="0" lang="ja-JP" altLang="en-US" kern="0" dirty="0" smtClean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858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1" t="40254" r="31111" b="27238"/>
          <a:stretch/>
        </p:blipFill>
        <p:spPr bwMode="auto">
          <a:xfrm>
            <a:off x="40565" y="2488595"/>
            <a:ext cx="3060198" cy="149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17" y="4746194"/>
            <a:ext cx="3041963" cy="1901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6158993" y="1543899"/>
            <a:ext cx="2266789" cy="73866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③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「コンポーネントを置換」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コマンドで名前変更した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コンポーネントパートに置換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212459" y="1534488"/>
            <a:ext cx="2496625" cy="95410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②置換したいコンポーネント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パートの親アセンブリを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「作業パートにする」コマンドで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作業パートに変更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</a:t>
            </a:r>
            <a:r>
              <a:rPr lang="ja-JP" altLang="en-US" kern="0" dirty="0"/>
              <a:t>⑧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437269" y="1555317"/>
            <a:ext cx="2266789" cy="73866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①</a:t>
            </a:r>
            <a:r>
              <a:rPr lang="en-US" altLang="ja-JP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OS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上でコンポーネン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トパートをコピーし、名前を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変更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 bwMode="auto">
          <a:xfrm>
            <a:off x="137771" y="2599745"/>
            <a:ext cx="2678090" cy="11277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cxnSp>
        <p:nvCxnSpPr>
          <p:cNvPr id="14" name="直線矢印コネクタ 13"/>
          <p:cNvCxnSpPr>
            <a:stCxn id="12" idx="2"/>
            <a:endCxn id="13" idx="0"/>
          </p:cNvCxnSpPr>
          <p:nvPr/>
        </p:nvCxnSpPr>
        <p:spPr bwMode="auto">
          <a:xfrm flipH="1">
            <a:off x="1476816" y="2293981"/>
            <a:ext cx="93848" cy="305764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正方形/長方形 21"/>
          <p:cNvSpPr/>
          <p:nvPr/>
        </p:nvSpPr>
        <p:spPr>
          <a:xfrm>
            <a:off x="549072" y="5112031"/>
            <a:ext cx="2266789" cy="116955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④トップアセンブリを作業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パートに変更し、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「全てを保存」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コマンドでアセンブリに変更を保存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49072" y="764704"/>
            <a:ext cx="9120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ja-JP" altLang="en-US" sz="18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</a:t>
            </a:r>
            <a:r>
              <a:rPr lang="en-US" altLang="ja-JP" sz="18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DTPD_10_FUEL004_AA_003_FUEL_HOSE_7708_jt_721_DTPD_10_FUEL004_AA_003_FUEL_HOSE_7708_jt.prt</a:t>
            </a:r>
            <a:r>
              <a:rPr lang="ja-JP" altLang="en-US" sz="18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」を「</a:t>
            </a:r>
            <a:r>
              <a:rPr lang="en-US" altLang="ja-JP" sz="18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HOSE.prt</a:t>
            </a:r>
            <a:r>
              <a:rPr lang="ja-JP" altLang="en-US" sz="18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」に変更</a:t>
            </a:r>
            <a:endParaRPr lang="ja-JP" altLang="en-US" sz="18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91"/>
          <a:stretch/>
        </p:blipFill>
        <p:spPr bwMode="auto">
          <a:xfrm>
            <a:off x="3853" y="4101379"/>
            <a:ext cx="313780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12" t="15556" r="2639" b="50000"/>
          <a:stretch/>
        </p:blipFill>
        <p:spPr bwMode="auto">
          <a:xfrm>
            <a:off x="3220246" y="2476369"/>
            <a:ext cx="2676645" cy="21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5" t="16190" r="2242" b="30159"/>
          <a:stretch/>
        </p:blipFill>
        <p:spPr bwMode="auto">
          <a:xfrm>
            <a:off x="6158993" y="2446864"/>
            <a:ext cx="3551484" cy="2665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39" t="15556" r="2004" b="51687"/>
          <a:stretch/>
        </p:blipFill>
        <p:spPr bwMode="auto">
          <a:xfrm>
            <a:off x="7566061" y="4752719"/>
            <a:ext cx="2120209" cy="15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正方形/長方形 23"/>
          <p:cNvSpPr/>
          <p:nvPr/>
        </p:nvSpPr>
        <p:spPr bwMode="auto">
          <a:xfrm>
            <a:off x="7999546" y="3320988"/>
            <a:ext cx="1710931" cy="11277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8030601" y="5620481"/>
            <a:ext cx="395181" cy="11277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10" name="下矢印 9"/>
          <p:cNvSpPr/>
          <p:nvPr/>
        </p:nvSpPr>
        <p:spPr bwMode="auto">
          <a:xfrm>
            <a:off x="8468849" y="4217266"/>
            <a:ext cx="484632" cy="97840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endParaRPr kumimoji="1" lang="ja-JP" altLang="en-US" sz="12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下矢印 26"/>
          <p:cNvSpPr/>
          <p:nvPr/>
        </p:nvSpPr>
        <p:spPr bwMode="auto">
          <a:xfrm>
            <a:off x="1281424" y="3005246"/>
            <a:ext cx="484632" cy="97840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endParaRPr kumimoji="1" lang="ja-JP" altLang="en-US" sz="12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9418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867" y="85708"/>
            <a:ext cx="8689975" cy="404813"/>
          </a:xfrm>
        </p:spPr>
        <p:txBody>
          <a:bodyPr/>
          <a:lstStyle/>
          <a:p>
            <a:r>
              <a:rPr kumimoji="1" lang="en-US" altLang="ja-JP" dirty="0" smtClean="0"/>
              <a:t>STEP</a:t>
            </a:r>
            <a:r>
              <a:rPr kumimoji="1" lang="ja-JP" altLang="en-US" dirty="0" err="1" smtClean="0"/>
              <a:t>への</a:t>
            </a:r>
            <a:r>
              <a:rPr kumimoji="1" lang="ja-JP" altLang="en-US" dirty="0" smtClean="0"/>
              <a:t>書き出し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49072" y="940078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ja-JP" sz="18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STEP</a:t>
            </a:r>
            <a:r>
              <a:rPr lang="ja-JP" altLang="en-US" sz="18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ファイルへの書き出しは、下記設定で実施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6476" y="1844824"/>
            <a:ext cx="3038475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568" y="1892449"/>
            <a:ext cx="3038475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196" y="1892449"/>
            <a:ext cx="301942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7460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23"/>
          <a:stretch/>
        </p:blipFill>
        <p:spPr bwMode="auto">
          <a:xfrm>
            <a:off x="2180692" y="2266803"/>
            <a:ext cx="1836204" cy="36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69"/>
          <a:stretch/>
        </p:blipFill>
        <p:spPr bwMode="auto">
          <a:xfrm>
            <a:off x="4088904" y="2271062"/>
            <a:ext cx="1878267" cy="3604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56"/>
          <a:stretch/>
        </p:blipFill>
        <p:spPr bwMode="auto">
          <a:xfrm>
            <a:off x="6033120" y="2261947"/>
            <a:ext cx="1887442" cy="3604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549072" y="940078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ja-JP" sz="18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JT</a:t>
            </a:r>
            <a:r>
              <a:rPr lang="ja-JP" altLang="en-US" sz="18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ファイルへの書き出しは、下記設定で実施</a:t>
            </a:r>
          </a:p>
        </p:txBody>
      </p:sp>
      <p:sp>
        <p:nvSpPr>
          <p:cNvPr id="7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kern="0" dirty="0" smtClean="0"/>
              <a:t>JT</a:t>
            </a:r>
            <a:r>
              <a:rPr lang="ja-JP" altLang="en-US" kern="0" dirty="0" err="1" smtClean="0"/>
              <a:t>への</a:t>
            </a:r>
            <a:r>
              <a:rPr lang="ja-JP" altLang="en-US" kern="0" dirty="0" smtClean="0"/>
              <a:t>書き出し</a:t>
            </a:r>
            <a:endParaRPr lang="ja-JP" altLang="en-US" kern="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8" y="2295025"/>
            <a:ext cx="1912995" cy="3586868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 bwMode="auto">
          <a:xfrm>
            <a:off x="224679" y="4010324"/>
            <a:ext cx="1792574" cy="156269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rgbClr val="FF000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endParaRPr kumimoji="1" lang="ja-JP" altLang="en-US" sz="12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 bwMode="auto">
          <a:xfrm>
            <a:off x="200472" y="1453515"/>
            <a:ext cx="2520280" cy="71561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r>
              <a:rPr lang="ja-JP" altLang="en-US" sz="16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下記設定を新たに変更</a:t>
            </a:r>
            <a:endParaRPr kumimoji="1" lang="ja-JP" altLang="en-US" sz="16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6" name="直線矢印コネクタ 5"/>
          <p:cNvCxnSpPr>
            <a:stCxn id="4" idx="2"/>
            <a:endCxn id="3" idx="0"/>
          </p:cNvCxnSpPr>
          <p:nvPr/>
        </p:nvCxnSpPr>
        <p:spPr bwMode="auto">
          <a:xfrm flipH="1">
            <a:off x="1120966" y="2169127"/>
            <a:ext cx="339646" cy="184119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336" y="2249371"/>
            <a:ext cx="1874630" cy="359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正方形/長方形 12"/>
          <p:cNvSpPr/>
          <p:nvPr/>
        </p:nvSpPr>
        <p:spPr bwMode="auto">
          <a:xfrm>
            <a:off x="8021929" y="2744924"/>
            <a:ext cx="1792574" cy="156269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rgbClr val="FF0000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endParaRPr kumimoji="1" lang="ja-JP" altLang="en-US" sz="12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4" name="直線矢印コネクタ 13"/>
          <p:cNvCxnSpPr>
            <a:stCxn id="4" idx="2"/>
          </p:cNvCxnSpPr>
          <p:nvPr/>
        </p:nvCxnSpPr>
        <p:spPr bwMode="auto">
          <a:xfrm>
            <a:off x="1460612" y="2169127"/>
            <a:ext cx="6516724" cy="6539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3872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データ</a:t>
            </a:r>
            <a:r>
              <a:rPr lang="ja-JP" altLang="en-US" kern="0" dirty="0"/>
              <a:t>構成</a:t>
            </a:r>
          </a:p>
        </p:txBody>
      </p:sp>
      <p:graphicFrame>
        <p:nvGraphicFramePr>
          <p:cNvPr id="12" name="表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796733"/>
              </p:ext>
            </p:extLst>
          </p:nvPr>
        </p:nvGraphicFramePr>
        <p:xfrm>
          <a:off x="2483768" y="980728"/>
          <a:ext cx="4104456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4142598350"/>
                    </a:ext>
                  </a:extLst>
                </a:gridCol>
                <a:gridCol w="2376264">
                  <a:extLst>
                    <a:ext uri="{9D8B030D-6E8A-4147-A177-3AD203B41FA5}">
                      <a16:colId xmlns="" xmlns:a16="http://schemas.microsoft.com/office/drawing/2014/main" val="4211471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ルートフォルダ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下位フォルダ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9604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作成前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①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PRT</a:t>
                      </a:r>
                    </a:p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②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JT</a:t>
                      </a:r>
                    </a:p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③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STEP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76774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作成後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④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PRT</a:t>
                      </a:r>
                    </a:p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⑤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JT</a:t>
                      </a:r>
                    </a:p>
                    <a:p>
                      <a:r>
                        <a:rPr kumimoji="1" lang="ja-JP" altLang="en-US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⑥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STEP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47290563"/>
                  </a:ext>
                </a:extLst>
              </a:tr>
            </a:tbl>
          </a:graphicData>
        </a:graphic>
      </p:graphicFrame>
      <p:sp>
        <p:nvSpPr>
          <p:cNvPr id="13" name="メモ 12"/>
          <p:cNvSpPr/>
          <p:nvPr/>
        </p:nvSpPr>
        <p:spPr>
          <a:xfrm>
            <a:off x="827584" y="3691912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メモ 13"/>
          <p:cNvSpPr/>
          <p:nvPr/>
        </p:nvSpPr>
        <p:spPr>
          <a:xfrm>
            <a:off x="971600" y="4015948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905526" y="3657905"/>
            <a:ext cx="3113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jt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906895" y="4073205"/>
            <a:ext cx="7777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STEP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メモ 16"/>
          <p:cNvSpPr/>
          <p:nvPr/>
        </p:nvSpPr>
        <p:spPr>
          <a:xfrm>
            <a:off x="4217028" y="3866640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208768" y="3878741"/>
            <a:ext cx="56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  <a:r>
              <a:rPr kumimoji="1" lang="en-US" altLang="ja-JP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PRT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メモ 18"/>
          <p:cNvSpPr/>
          <p:nvPr/>
        </p:nvSpPr>
        <p:spPr>
          <a:xfrm>
            <a:off x="7099295" y="3765917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0" name="メモ 19"/>
          <p:cNvSpPr/>
          <p:nvPr/>
        </p:nvSpPr>
        <p:spPr>
          <a:xfrm>
            <a:off x="7243311" y="4089953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086925" y="3754488"/>
            <a:ext cx="490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  <a:r>
              <a:rPr kumimoji="1" lang="en-US" altLang="ja-JP" sz="1400" dirty="0" err="1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jt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178606" y="4090765"/>
            <a:ext cx="777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  <a:r>
              <a:rPr kumimoji="1" lang="en-US" altLang="ja-JP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STEP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メモ 22"/>
          <p:cNvSpPr/>
          <p:nvPr/>
        </p:nvSpPr>
        <p:spPr>
          <a:xfrm>
            <a:off x="4220220" y="5797975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211960" y="5810076"/>
            <a:ext cx="56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④</a:t>
            </a:r>
            <a:r>
              <a:rPr kumimoji="1" lang="en-US" altLang="ja-JP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PRT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メモ 24"/>
          <p:cNvSpPr/>
          <p:nvPr/>
        </p:nvSpPr>
        <p:spPr>
          <a:xfrm>
            <a:off x="7104650" y="5697252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6" name="メモ 25"/>
          <p:cNvSpPr/>
          <p:nvPr/>
        </p:nvSpPr>
        <p:spPr>
          <a:xfrm>
            <a:off x="7248666" y="6021288"/>
            <a:ext cx="504056" cy="648072"/>
          </a:xfrm>
          <a:prstGeom prst="foldedCorner">
            <a:avLst>
              <a:gd name="adj" fmla="val 20586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7092280" y="5685823"/>
            <a:ext cx="490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⑤</a:t>
            </a:r>
            <a:r>
              <a:rPr kumimoji="1" lang="en-US" altLang="ja-JP" sz="1400" dirty="0" err="1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jt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183961" y="6022100"/>
            <a:ext cx="777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⑥</a:t>
            </a:r>
            <a:r>
              <a:rPr kumimoji="1" lang="en-US" altLang="ja-JP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STEP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9" name="右矢印 28"/>
          <p:cNvSpPr/>
          <p:nvPr/>
        </p:nvSpPr>
        <p:spPr>
          <a:xfrm>
            <a:off x="1900689" y="4045656"/>
            <a:ext cx="1879223" cy="2823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678524" y="3501008"/>
            <a:ext cx="238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自工会殿</a:t>
            </a:r>
            <a:r>
              <a:rPr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提供データから</a:t>
            </a:r>
            <a:r>
              <a:rPr lang="en-US" altLang="ja-JP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NX9のオリジナルファイルを作成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1" name="右矢印 30"/>
          <p:cNvSpPr/>
          <p:nvPr/>
        </p:nvSpPr>
        <p:spPr>
          <a:xfrm>
            <a:off x="4997033" y="4015948"/>
            <a:ext cx="1879223" cy="2823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993104" y="3630755"/>
            <a:ext cx="1934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err="1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STEP、jt</a:t>
            </a:r>
            <a:r>
              <a:rPr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ファイルを出力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3" name="右矢印 32"/>
          <p:cNvSpPr/>
          <p:nvPr/>
        </p:nvSpPr>
        <p:spPr>
          <a:xfrm>
            <a:off x="5017503" y="5974433"/>
            <a:ext cx="1879223" cy="2823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013574" y="5589240"/>
            <a:ext cx="1934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err="1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STEP、jt</a:t>
            </a:r>
            <a:r>
              <a:rPr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ファイルを出力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右矢印 34"/>
          <p:cNvSpPr/>
          <p:nvPr/>
        </p:nvSpPr>
        <p:spPr>
          <a:xfrm rot="5400000">
            <a:off x="4030503" y="5002315"/>
            <a:ext cx="798462" cy="2823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509687" y="4946445"/>
            <a:ext cx="1934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当</a:t>
            </a:r>
            <a:r>
              <a:rPr lang="en-US" altLang="ja-JP" sz="1400" dirty="0" err="1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pptの変更点を反映</a:t>
            </a:r>
            <a:endParaRPr kumimoji="1" lang="ja-JP" altLang="en-US" sz="1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264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764705"/>
            <a:ext cx="3600400" cy="227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58" y="4293096"/>
            <a:ext cx="1337728" cy="236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575" y="4785539"/>
            <a:ext cx="3960440" cy="182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437272" y="3221913"/>
            <a:ext cx="4371713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前提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曲線を再現するため、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STEP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ファイル「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DTPD_10_FUEL001_AA_003.stp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」を読み込み、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HOSE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合わせで曲線部分のみコピーで追加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フリーフォーム 7"/>
          <p:cNvSpPr/>
          <p:nvPr/>
        </p:nvSpPr>
        <p:spPr bwMode="auto">
          <a:xfrm>
            <a:off x="437272" y="815927"/>
            <a:ext cx="4065563" cy="2288910"/>
          </a:xfrm>
          <a:custGeom>
            <a:avLst/>
            <a:gdLst>
              <a:gd name="connsiteX0" fmla="*/ 0 w 4065563"/>
              <a:gd name="connsiteY0" fmla="*/ 2349305 h 2349305"/>
              <a:gd name="connsiteX1" fmla="*/ 4065563 w 4065563"/>
              <a:gd name="connsiteY1" fmla="*/ 2349305 h 2349305"/>
              <a:gd name="connsiteX2" fmla="*/ 4065563 w 4065563"/>
              <a:gd name="connsiteY2" fmla="*/ 0 h 234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5563" h="2349305">
                <a:moveTo>
                  <a:pt x="0" y="2349305"/>
                </a:moveTo>
                <a:lnTo>
                  <a:pt x="4065563" y="2349305"/>
                </a:lnTo>
                <a:lnTo>
                  <a:pt x="4065563" y="0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003" y="1901673"/>
            <a:ext cx="4199322" cy="159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176" y="3547639"/>
            <a:ext cx="3362825" cy="306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正方形/長方形 11"/>
          <p:cNvSpPr/>
          <p:nvPr/>
        </p:nvSpPr>
        <p:spPr>
          <a:xfrm>
            <a:off x="5457056" y="1575566"/>
            <a:ext cx="2185856" cy="30777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曲線長さを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10mm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延長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5851015" y="3698966"/>
            <a:ext cx="1992572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カーブの編集で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を変更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修正内容①</a:t>
            </a:r>
            <a:endParaRPr lang="ja-JP" altLang="en-US" kern="0" dirty="0"/>
          </a:p>
        </p:txBody>
      </p:sp>
    </p:spTree>
    <p:extLst>
      <p:ext uri="{BB962C8B-B14F-4D97-AF65-F5344CB8AC3E}">
        <p14:creationId xmlns:p14="http://schemas.microsoft.com/office/powerpoint/2010/main" val="1460119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52" y="812767"/>
            <a:ext cx="3601461" cy="221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745" y="3429000"/>
            <a:ext cx="6367685" cy="2978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477480" y="4132295"/>
            <a:ext cx="1992572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「アセンブリの新規作成」で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TEST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の階層を作成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 bwMode="auto">
          <a:xfrm>
            <a:off x="2864768" y="4825728"/>
            <a:ext cx="576064" cy="262123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cxnSp>
        <p:nvCxnSpPr>
          <p:cNvPr id="8" name="直線矢印コネクタ 7"/>
          <p:cNvCxnSpPr>
            <a:stCxn id="7" idx="3"/>
          </p:cNvCxnSpPr>
          <p:nvPr/>
        </p:nvCxnSpPr>
        <p:spPr bwMode="auto">
          <a:xfrm>
            <a:off x="2470052" y="4393905"/>
            <a:ext cx="394716" cy="492252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正方形/長方形 11"/>
          <p:cNvSpPr/>
          <p:nvPr/>
        </p:nvSpPr>
        <p:spPr>
          <a:xfrm>
            <a:off x="477480" y="4864897"/>
            <a:ext cx="1992572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TANK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以外を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DRAG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</a:t>
            </a:r>
            <a:r>
              <a:rPr lang="en-US" altLang="ja-JP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TEST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の階層に移動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 bwMode="auto">
          <a:xfrm>
            <a:off x="3008784" y="4952874"/>
            <a:ext cx="1080120" cy="262123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cxnSp>
        <p:nvCxnSpPr>
          <p:cNvPr id="14" name="直線矢印コネクタ 13"/>
          <p:cNvCxnSpPr>
            <a:stCxn id="12" idx="3"/>
          </p:cNvCxnSpPr>
          <p:nvPr/>
        </p:nvCxnSpPr>
        <p:spPr bwMode="auto">
          <a:xfrm>
            <a:off x="2470052" y="5126508"/>
            <a:ext cx="538732" cy="43987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フリーフォーム 14"/>
          <p:cNvSpPr/>
          <p:nvPr/>
        </p:nvSpPr>
        <p:spPr bwMode="auto">
          <a:xfrm>
            <a:off x="437272" y="815927"/>
            <a:ext cx="4065563" cy="2288910"/>
          </a:xfrm>
          <a:custGeom>
            <a:avLst/>
            <a:gdLst>
              <a:gd name="connsiteX0" fmla="*/ 0 w 4065563"/>
              <a:gd name="connsiteY0" fmla="*/ 2349305 h 2349305"/>
              <a:gd name="connsiteX1" fmla="*/ 4065563 w 4065563"/>
              <a:gd name="connsiteY1" fmla="*/ 2349305 h 2349305"/>
              <a:gd name="connsiteX2" fmla="*/ 4065563 w 4065563"/>
              <a:gd name="connsiteY2" fmla="*/ 0 h 234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5563" h="2349305">
                <a:moveTo>
                  <a:pt x="0" y="2349305"/>
                </a:moveTo>
                <a:lnTo>
                  <a:pt x="4065563" y="2349305"/>
                </a:lnTo>
                <a:lnTo>
                  <a:pt x="4065563" y="0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修正内容②</a:t>
            </a:r>
            <a:endParaRPr lang="ja-JP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03220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修正内容③</a:t>
            </a:r>
            <a:endParaRPr lang="ja-JP" altLang="en-US" kern="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4"/>
          <a:stretch/>
        </p:blipFill>
        <p:spPr bwMode="auto">
          <a:xfrm>
            <a:off x="252098" y="2015979"/>
            <a:ext cx="4544986" cy="46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58269" b="8458"/>
          <a:stretch/>
        </p:blipFill>
        <p:spPr bwMode="auto">
          <a:xfrm>
            <a:off x="5097016" y="2033615"/>
            <a:ext cx="4535036" cy="4599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正方形/長方形 18"/>
          <p:cNvSpPr/>
          <p:nvPr/>
        </p:nvSpPr>
        <p:spPr bwMode="auto">
          <a:xfrm>
            <a:off x="651350" y="2696201"/>
            <a:ext cx="977093" cy="120731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923951" y="2488786"/>
            <a:ext cx="1454511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①</a:t>
            </a:r>
            <a:r>
              <a:rPr lang="en-US" altLang="ja-JP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DRAG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で移動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 bwMode="auto">
          <a:xfrm>
            <a:off x="3723880" y="2013139"/>
            <a:ext cx="1064498" cy="27926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r>
              <a:rPr kumimoji="1" lang="ja-JP" altLang="en-US" sz="12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修正</a:t>
            </a:r>
            <a:r>
              <a:rPr kumimoji="1" lang="en-US" altLang="ja-JP" sz="12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STEP</a:t>
            </a:r>
            <a:r>
              <a:rPr kumimoji="1" lang="ja-JP" altLang="en-US" sz="12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①</a:t>
            </a:r>
          </a:p>
        </p:txBody>
      </p:sp>
      <p:sp>
        <p:nvSpPr>
          <p:cNvPr id="22" name="正方形/長方形 21"/>
          <p:cNvSpPr/>
          <p:nvPr/>
        </p:nvSpPr>
        <p:spPr bwMode="auto">
          <a:xfrm>
            <a:off x="8567554" y="2013139"/>
            <a:ext cx="1064498" cy="27926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r>
              <a:rPr kumimoji="1" lang="ja-JP" altLang="en-US" sz="12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修正</a:t>
            </a:r>
            <a:r>
              <a:rPr kumimoji="1" lang="en-US" altLang="ja-JP" sz="12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STEP</a:t>
            </a:r>
            <a:r>
              <a:rPr kumimoji="1" lang="ja-JP" altLang="en-US" sz="12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②</a:t>
            </a: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5282267" y="2441546"/>
            <a:ext cx="849745" cy="241671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5076106" y="1841469"/>
            <a:ext cx="2196821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②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空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r>
              <a:rPr lang="en-US" altLang="ja-JP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SUB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140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Assy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を削除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7" name="直線矢印コネクタ 26"/>
          <p:cNvCxnSpPr>
            <a:stCxn id="26" idx="2"/>
            <a:endCxn id="25" idx="0"/>
          </p:cNvCxnSpPr>
          <p:nvPr/>
        </p:nvCxnSpPr>
        <p:spPr bwMode="auto">
          <a:xfrm flipH="1">
            <a:off x="5707140" y="2149246"/>
            <a:ext cx="467377" cy="29230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正方形/長方形 28"/>
          <p:cNvSpPr/>
          <p:nvPr/>
        </p:nvSpPr>
        <p:spPr bwMode="auto">
          <a:xfrm>
            <a:off x="6132012" y="5517233"/>
            <a:ext cx="849745" cy="144016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30" name="正方形/長方形 29"/>
          <p:cNvSpPr/>
          <p:nvPr/>
        </p:nvSpPr>
        <p:spPr bwMode="auto">
          <a:xfrm>
            <a:off x="344488" y="2351473"/>
            <a:ext cx="977093" cy="120731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28" name="フリーフォーム 27"/>
          <p:cNvSpPr/>
          <p:nvPr/>
        </p:nvSpPr>
        <p:spPr bwMode="auto">
          <a:xfrm>
            <a:off x="1328738" y="2409825"/>
            <a:ext cx="428625" cy="347663"/>
          </a:xfrm>
          <a:custGeom>
            <a:avLst/>
            <a:gdLst>
              <a:gd name="connsiteX0" fmla="*/ 304800 w 428625"/>
              <a:gd name="connsiteY0" fmla="*/ 347663 h 347663"/>
              <a:gd name="connsiteX1" fmla="*/ 428625 w 428625"/>
              <a:gd name="connsiteY1" fmla="*/ 347663 h 347663"/>
              <a:gd name="connsiteX2" fmla="*/ 428625 w 428625"/>
              <a:gd name="connsiteY2" fmla="*/ 0 h 347663"/>
              <a:gd name="connsiteX3" fmla="*/ 0 w 428625"/>
              <a:gd name="connsiteY3" fmla="*/ 0 h 34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347663">
                <a:moveTo>
                  <a:pt x="304800" y="347663"/>
                </a:moveTo>
                <a:lnTo>
                  <a:pt x="428625" y="347663"/>
                </a:lnTo>
                <a:lnTo>
                  <a:pt x="428625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000" tIns="10800" rIns="18000" bIns="10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GP創英角ｺﾞｼｯｸUB" pitchFamily="50" charset="-128"/>
              <a:ea typeface="HGP創英角ｺﾞｼｯｸUB" pitchFamily="50" charset="-128"/>
              <a:cs typeface="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49072" y="940078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ja-JP" sz="18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TANK</a:t>
            </a:r>
            <a:r>
              <a:rPr lang="ja-JP" altLang="en-US" sz="18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データの階層を一つに変更</a:t>
            </a:r>
            <a:endParaRPr lang="ja-JP" altLang="en-US" sz="18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875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692696"/>
            <a:ext cx="372131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432002" y="3154130"/>
            <a:ext cx="1992572" cy="73866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HOSE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を表示パートにし、「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オブジェクト表示の編集」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で色を変更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29064" y="3143970"/>
            <a:ext cx="1992572" cy="73866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TANK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を表示パートにし、「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オブジェクト表示の編集」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で透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明度を変更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フリーフォーム 9"/>
          <p:cNvSpPr/>
          <p:nvPr/>
        </p:nvSpPr>
        <p:spPr bwMode="auto">
          <a:xfrm>
            <a:off x="437272" y="816054"/>
            <a:ext cx="4065563" cy="2288910"/>
          </a:xfrm>
          <a:custGeom>
            <a:avLst/>
            <a:gdLst>
              <a:gd name="connsiteX0" fmla="*/ 0 w 4065563"/>
              <a:gd name="connsiteY0" fmla="*/ 2349305 h 2349305"/>
              <a:gd name="connsiteX1" fmla="*/ 4065563 w 4065563"/>
              <a:gd name="connsiteY1" fmla="*/ 2349305 h 2349305"/>
              <a:gd name="connsiteX2" fmla="*/ 4065563 w 4065563"/>
              <a:gd name="connsiteY2" fmla="*/ 0 h 234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5563" h="2349305">
                <a:moveTo>
                  <a:pt x="0" y="2349305"/>
                </a:moveTo>
                <a:lnTo>
                  <a:pt x="4065563" y="2349305"/>
                </a:lnTo>
                <a:lnTo>
                  <a:pt x="4065563" y="0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</a:t>
            </a:r>
            <a:r>
              <a:rPr lang="ja-JP" altLang="en-US" kern="0" dirty="0"/>
              <a:t>④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9" t="22559" r="26352" b="19466"/>
          <a:stretch/>
        </p:blipFill>
        <p:spPr bwMode="auto">
          <a:xfrm>
            <a:off x="5395506" y="4041666"/>
            <a:ext cx="4252260" cy="241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正方形/長方形 12"/>
          <p:cNvSpPr/>
          <p:nvPr/>
        </p:nvSpPr>
        <p:spPr bwMode="auto">
          <a:xfrm>
            <a:off x="6861212" y="5697252"/>
            <a:ext cx="1130076" cy="11277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3" t="18286" r="31032" b="12509"/>
          <a:stretch/>
        </p:blipFill>
        <p:spPr bwMode="auto">
          <a:xfrm>
            <a:off x="433147" y="4070390"/>
            <a:ext cx="2935677" cy="239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906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3"/>
          <a:stretch/>
        </p:blipFill>
        <p:spPr bwMode="auto">
          <a:xfrm>
            <a:off x="4522378" y="3177311"/>
            <a:ext cx="5147146" cy="310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48" y="815926"/>
            <a:ext cx="3255632" cy="224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490767" y="3177311"/>
            <a:ext cx="1992572" cy="95410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PROTECTOR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表示パートにし、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</a:t>
            </a: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オブジェクト表示の編集」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で色を変更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フリーフォーム 6"/>
          <p:cNvSpPr/>
          <p:nvPr/>
        </p:nvSpPr>
        <p:spPr bwMode="auto">
          <a:xfrm>
            <a:off x="437272" y="815927"/>
            <a:ext cx="4065563" cy="2288910"/>
          </a:xfrm>
          <a:custGeom>
            <a:avLst/>
            <a:gdLst>
              <a:gd name="connsiteX0" fmla="*/ 0 w 4065563"/>
              <a:gd name="connsiteY0" fmla="*/ 2349305 h 2349305"/>
              <a:gd name="connsiteX1" fmla="*/ 4065563 w 4065563"/>
              <a:gd name="connsiteY1" fmla="*/ 2349305 h 2349305"/>
              <a:gd name="connsiteX2" fmla="*/ 4065563 w 4065563"/>
              <a:gd name="connsiteY2" fmla="*/ 0 h 234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5563" h="2349305">
                <a:moveTo>
                  <a:pt x="0" y="2349305"/>
                </a:moveTo>
                <a:lnTo>
                  <a:pt x="4065563" y="2349305"/>
                </a:lnTo>
                <a:lnTo>
                  <a:pt x="4065563" y="0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修正内容⑤</a:t>
            </a:r>
            <a:endParaRPr lang="ja-JP" altLang="en-US" kern="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0" t="23746" r="19127" b="16190"/>
          <a:stretch/>
        </p:blipFill>
        <p:spPr bwMode="auto">
          <a:xfrm>
            <a:off x="490767" y="4257092"/>
            <a:ext cx="3482330" cy="202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4522378" y="3177311"/>
            <a:ext cx="2916324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4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FUEL000_34_jt</a:t>
            </a:r>
            <a:r>
              <a:rPr lang="ja-JP" altLang="en-US" sz="140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表示パートにし、</a:t>
            </a:r>
            <a:endParaRPr lang="en-US" altLang="ja-JP" sz="140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ファイルを保存（④と⑤の反映結果）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1979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764704"/>
            <a:ext cx="373363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96" y="3238766"/>
            <a:ext cx="7020272" cy="328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5726833" y="2857455"/>
            <a:ext cx="2266789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「穴」コマンドで貫通穴を作成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フリーフォーム 7"/>
          <p:cNvSpPr/>
          <p:nvPr/>
        </p:nvSpPr>
        <p:spPr bwMode="auto">
          <a:xfrm>
            <a:off x="437272" y="815927"/>
            <a:ext cx="4065563" cy="2288910"/>
          </a:xfrm>
          <a:custGeom>
            <a:avLst/>
            <a:gdLst>
              <a:gd name="connsiteX0" fmla="*/ 0 w 4065563"/>
              <a:gd name="connsiteY0" fmla="*/ 2349305 h 2349305"/>
              <a:gd name="connsiteX1" fmla="*/ 4065563 w 4065563"/>
              <a:gd name="connsiteY1" fmla="*/ 2349305 h 2349305"/>
              <a:gd name="connsiteX2" fmla="*/ 4065563 w 4065563"/>
              <a:gd name="connsiteY2" fmla="*/ 0 h 234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5563" h="2349305">
                <a:moveTo>
                  <a:pt x="0" y="2349305"/>
                </a:moveTo>
                <a:lnTo>
                  <a:pt x="4065563" y="2349305"/>
                </a:lnTo>
                <a:lnTo>
                  <a:pt x="4065563" y="0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修正内容⑥</a:t>
            </a:r>
            <a:endParaRPr lang="ja-JP" altLang="en-US" kern="0" dirty="0"/>
          </a:p>
        </p:txBody>
      </p:sp>
    </p:spTree>
    <p:extLst>
      <p:ext uri="{BB962C8B-B14F-4D97-AF65-F5344CB8AC3E}">
        <p14:creationId xmlns:p14="http://schemas.microsoft.com/office/powerpoint/2010/main" val="4222109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27" y="815926"/>
            <a:ext cx="369065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469802" y="3380674"/>
            <a:ext cx="2266789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「オフセット領域」コマンドで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オフセット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025009" y="3380674"/>
            <a:ext cx="2266789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「オフセット領域」コマンドで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穴径変更</a:t>
            </a:r>
            <a:endParaRPr lang="en-US" altLang="ja-JP" sz="1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フリーフォーム 9"/>
          <p:cNvSpPr/>
          <p:nvPr/>
        </p:nvSpPr>
        <p:spPr bwMode="auto">
          <a:xfrm>
            <a:off x="437272" y="815927"/>
            <a:ext cx="4065563" cy="2288910"/>
          </a:xfrm>
          <a:custGeom>
            <a:avLst/>
            <a:gdLst>
              <a:gd name="connsiteX0" fmla="*/ 0 w 4065563"/>
              <a:gd name="connsiteY0" fmla="*/ 2349305 h 2349305"/>
              <a:gd name="connsiteX1" fmla="*/ 4065563 w 4065563"/>
              <a:gd name="connsiteY1" fmla="*/ 2349305 h 2349305"/>
              <a:gd name="connsiteX2" fmla="*/ 4065563 w 4065563"/>
              <a:gd name="connsiteY2" fmla="*/ 0 h 234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5563" h="2349305">
                <a:moveTo>
                  <a:pt x="0" y="2349305"/>
                </a:moveTo>
                <a:lnTo>
                  <a:pt x="4065563" y="2349305"/>
                </a:lnTo>
                <a:lnTo>
                  <a:pt x="4065563" y="0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609600" indent="-609600" hangingPunct="0">
              <a:lnSpc>
                <a:spcPct val="80000"/>
              </a:lnSpc>
              <a:spcBef>
                <a:spcPct val="20000"/>
              </a:spcBef>
              <a:spcAft>
                <a:spcPct val="175000"/>
              </a:spcAft>
              <a:buSzPct val="100000"/>
            </a:pPr>
            <a:endParaRPr kumimoji="0" lang="ja-JP" altLang="en-US" sz="1400">
              <a:solidFill>
                <a:srgbClr val="000000"/>
              </a:solidFill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 bwMode="auto">
          <a:xfrm>
            <a:off x="867" y="85708"/>
            <a:ext cx="86899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kern="0" dirty="0" smtClean="0"/>
              <a:t>修正内容⑦</a:t>
            </a:r>
            <a:endParaRPr lang="ja-JP" altLang="en-US" kern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0" b="9356"/>
          <a:stretch/>
        </p:blipFill>
        <p:spPr bwMode="auto">
          <a:xfrm>
            <a:off x="5157683" y="4055902"/>
            <a:ext cx="4265151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9" b="19833"/>
          <a:stretch/>
        </p:blipFill>
        <p:spPr bwMode="auto">
          <a:xfrm>
            <a:off x="100539" y="4041069"/>
            <a:ext cx="479525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01279"/>
      </p:ext>
    </p:extLst>
  </p:cSld>
  <p:clrMapOvr>
    <a:masterClrMapping/>
  </p:clrMapOvr>
</p:sld>
</file>

<file path=ppt/theme/theme1.xml><?xml version="1.0" encoding="utf-8"?>
<a:theme xmlns:a="http://schemas.openxmlformats.org/drawingml/2006/main" name="81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/>
        <a:ex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algn="ctr">
          <a:spcBef>
            <a:spcPts val="0"/>
          </a:spcBef>
          <a:defRPr kumimoji="1" sz="1200" dirty="0" smtClean="0">
            <a:solidFill>
              <a:srgbClr val="000000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2015年度報告フォーム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18000" tIns="10800" rIns="18000" bIns="10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5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/>
        <a:ex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algn="ctr">
          <a:spcBef>
            <a:spcPts val="0"/>
          </a:spcBef>
          <a:defRPr kumimoji="1" sz="1200" dirty="0" smtClean="0">
            <a:solidFill>
              <a:srgbClr val="000000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0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/>
        <a:ex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algn="ctr">
          <a:spcBef>
            <a:spcPts val="0"/>
          </a:spcBef>
          <a:defRPr kumimoji="1" sz="2800" dirty="0" smtClean="0">
            <a:solidFill>
              <a:schemeClr val="bg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_会社概要">
  <a:themeElements>
    <a:clrScheme name="3_会社概要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会社概要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rgbClr val="808080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HGP創英角ｺﾞｼｯｸUB" pitchFamily="50" charset="-128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rgbClr val="808080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HGP創英角ｺﾞｼｯｸUB" pitchFamily="50" charset="-128"/>
            <a:ea typeface="HGP創英角ｺﾞｼｯｸUB" pitchFamily="50" charset="-128"/>
          </a:defRPr>
        </a:defPPr>
      </a:lstStyle>
    </a:lnDef>
  </a:objectDefaults>
  <a:extraClrSchemeLst>
    <a:extraClrScheme>
      <a:clrScheme name="3_会社概要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会社概要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会社概要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会社概要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会社概要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会社概要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会社概要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86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>
          <a:solidFill>
            <a:srgbClr val="C00000"/>
          </a:solidFill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smtClean="0">
            <a:solidFill>
              <a:srgbClr val="FFFFFF"/>
            </a:solidFill>
          </a:defRPr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8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>
          <a:solidFill>
            <a:srgbClr val="C00000"/>
          </a:solidFill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smtClean="0">
            <a:solidFill>
              <a:srgbClr val="FFFFFF"/>
            </a:solidFill>
          </a:defRPr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ﾃﾞｽｸﾄｯﾌﾟ">
  <a:themeElements>
    <a:clrScheme name="">
      <a:dk1>
        <a:srgbClr val="000000"/>
      </a:dk1>
      <a:lt1>
        <a:srgbClr val="FFFFFF"/>
      </a:lt1>
      <a:dk2>
        <a:srgbClr val="081D58"/>
      </a:dk2>
      <a:lt2>
        <a:srgbClr val="919191"/>
      </a:lt2>
      <a:accent1>
        <a:srgbClr val="FC0128"/>
      </a:accent1>
      <a:accent2>
        <a:srgbClr val="063DE8"/>
      </a:accent2>
      <a:accent3>
        <a:srgbClr val="FFFFFF"/>
      </a:accent3>
      <a:accent4>
        <a:srgbClr val="000000"/>
      </a:accent4>
      <a:accent5>
        <a:srgbClr val="FDAAAC"/>
      </a:accent5>
      <a:accent6>
        <a:srgbClr val="0536D2"/>
      </a:accent6>
      <a:hlink>
        <a:srgbClr val="00DFCA"/>
      </a:hlink>
      <a:folHlink>
        <a:srgbClr val="EAEC5E"/>
      </a:folHlink>
    </a:clrScheme>
    <a:fontScheme name="ﾃﾞｽｸﾄｯﾌﾟ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  <a:spAutoFit/>
      </a:bodyPr>
      <a:lstStyle>
        <a:defPPr marL="609600" marR="0" indent="-609600" algn="l" defTabSz="914400" rtl="0" eaLnBrk="1" fontAlgn="base" latinLnBrk="0" hangingPunct="0">
          <a:lnSpc>
            <a:spcPct val="80000"/>
          </a:lnSpc>
          <a:spcBef>
            <a:spcPct val="20000"/>
          </a:spcBef>
          <a:spcAft>
            <a:spcPct val="175000"/>
          </a:spcAft>
          <a:buClrTx/>
          <a:buSzPct val="100000"/>
          <a:buFont typeface="Arial" pitchFamily="34" charset="0"/>
          <a:buNone/>
          <a:tabLst/>
          <a:defRPr kumimoji="0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  <a:spAutoFit/>
      </a:bodyPr>
      <a:lstStyle>
        <a:defPPr marL="609600" marR="0" indent="-609600" algn="l" defTabSz="914400" rtl="0" eaLnBrk="1" fontAlgn="base" latinLnBrk="0" hangingPunct="0">
          <a:lnSpc>
            <a:spcPct val="80000"/>
          </a:lnSpc>
          <a:spcBef>
            <a:spcPct val="20000"/>
          </a:spcBef>
          <a:spcAft>
            <a:spcPct val="175000"/>
          </a:spcAft>
          <a:buClrTx/>
          <a:buSzPct val="100000"/>
          <a:buFont typeface="Arial" pitchFamily="34" charset="0"/>
          <a:buNone/>
          <a:tabLst/>
          <a:defRPr kumimoji="0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</a:defRPr>
        </a:defPPr>
      </a:lstStyle>
    </a:lnDef>
  </a:objectDefaults>
  <a:extraClrSchemeLst>
    <a:extraClrScheme>
      <a:clrScheme name="ﾃﾞｽｸﾄｯﾌﾟ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ﾃﾞｽｸﾄｯﾌﾟ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ﾃﾞｽｸﾄｯﾌﾟ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ﾃﾞｽｸﾄｯﾌﾟ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ﾃﾞｽｸﾄｯﾌﾟ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ﾃﾞｽｸﾄｯﾌﾟ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ﾃﾞｽｸﾄｯﾌﾟ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015年度報告フォーム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18000" tIns="10800" rIns="18000" bIns="10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2015年度報告フォーム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18000" tIns="10800" rIns="18000" bIns="10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2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/>
        <a:ex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algn="ctr">
          <a:spcBef>
            <a:spcPts val="0"/>
          </a:spcBef>
          <a:defRPr kumimoji="1" sz="2800" dirty="0" smtClean="0">
            <a:solidFill>
              <a:schemeClr val="bg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ユーザー定義 1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0">
              <a:schemeClr val="accent2">
                <a:shade val="51000"/>
                <a:satMod val="130000"/>
                <a:alpha val="44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</a:gradFill>
        <a:ln>
          <a:headEnd type="none" w="med" len="med"/>
          <a:tailEnd type="none" w="med" len="med"/>
        </a:ln>
        <a:extLst/>
      </a:spPr>
      <a:bodyPr vert="horz" wrap="square" lIns="18000" tIns="10800" rIns="18000" bIns="10800" numCol="1" rtlCol="0" anchor="ctr" anchorCtr="0" compatLnSpc="1">
        <a:prstTxWarp prst="textNoShape">
          <a:avLst/>
        </a:prstTxWarp>
        <a:noAutofit/>
      </a:bodyPr>
      <a:lstStyle>
        <a:defPPr algn="ctr" eaLnBrk="1" hangingPunct="1">
          <a:spcBef>
            <a:spcPct val="50000"/>
          </a:spcBef>
          <a:defRPr kumimoji="1" sz="4400" b="1" dirty="0" smtClean="0">
            <a:solidFill>
              <a:srgbClr val="FFFFFF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 bwMode="auto">
        <a:solidFill>
          <a:schemeClr val="accent6">
            <a:lumMod val="75000"/>
          </a:schemeClr>
        </a:solidFill>
        <a:ln w="28575">
          <a:solidFill>
            <a:schemeClr val="tx1">
              <a:lumMod val="65000"/>
              <a:lumOff val="35000"/>
            </a:schemeClr>
          </a:solidFill>
          <a:miter lim="800000"/>
          <a:headEnd/>
          <a:tailEnd/>
        </a:ln>
        <a:extLst/>
      </a:spPr>
      <a:bodyPr wrap="square" anchor="ctr" anchorCtr="1">
        <a:noAutofit/>
      </a:bodyPr>
      <a:lstStyle>
        <a:defPPr algn="ctr" eaLnBrk="1" hangingPunct="1">
          <a:defRPr kumimoji="1" sz="1400" b="1" dirty="0" smtClean="0">
            <a:solidFill>
              <a:schemeClr val="bg1"/>
            </a:solidFill>
            <a:latin typeface="Meiryo UI"/>
            <a:ea typeface="Meiryo UI"/>
            <a:cs typeface="Meiryo UI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7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/>
        <a:ex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algn="ctr">
          <a:spcBef>
            <a:spcPts val="0"/>
          </a:spcBef>
          <a:defRPr kumimoji="1" sz="2800" dirty="0" smtClean="0">
            <a:solidFill>
              <a:schemeClr val="bg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lnDef>
      <a:spPr bwMode="auto">
        <a:solidFill>
          <a:schemeClr val="accent1"/>
        </a:solidFill>
        <a:ln w="28575" cap="flat" cmpd="sng" algn="ctr">
          <a:solidFill>
            <a:schemeClr val="bg1">
              <a:lumMod val="50000"/>
            </a:scheme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3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/>
        <a:ex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algn="ctr">
          <a:spcBef>
            <a:spcPts val="0"/>
          </a:spcBef>
          <a:defRPr kumimoji="1" sz="1200" dirty="0" smtClean="0">
            <a:solidFill>
              <a:srgbClr val="000000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ユーザー定義 1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18000" tIns="10800" rIns="18000" bIns="108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4_月次報告(S推本部)事管_1106v4">
  <a:themeElements>
    <a:clrScheme name="月次報告(S推本部)事管_1106v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月次報告(S推本部)事管_1106v4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/>
        <a:ex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algn="ctr">
          <a:spcBef>
            <a:spcPts val="0"/>
          </a:spcBef>
          <a:defRPr kumimoji="1" sz="1200" dirty="0" smtClean="0">
            <a:solidFill>
              <a:srgbClr val="000000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  <a:cs typeface="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kumimoji="1" sz="1800" b="1" dirty="0" smtClean="0">
            <a:solidFill>
              <a:schemeClr val="tx1"/>
            </a:solidFill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月次報告(S推本部)事管_1106v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月次報告(S推本部)事管_1106v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月次報告(S推本部)事管_1106v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133596</TotalTime>
  <Words>367</Words>
  <Application>Microsoft Office PowerPoint</Application>
  <PresentationFormat>A4 210 x 297 mm</PresentationFormat>
  <Paragraphs>80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16</vt:i4>
      </vt:variant>
      <vt:variant>
        <vt:lpstr>スライド タイトル</vt:lpstr>
      </vt:variant>
      <vt:variant>
        <vt:i4>12</vt:i4>
      </vt:variant>
    </vt:vector>
  </HeadingPairs>
  <TitlesOfParts>
    <vt:vector size="28" baseType="lpstr">
      <vt:lpstr>81_月次報告(S推本部)事管_1106v4</vt:lpstr>
      <vt:lpstr>2015年度報告フォーム</vt:lpstr>
      <vt:lpstr>1_2015年度報告フォーム</vt:lpstr>
      <vt:lpstr>82_月次報告(S推本部)事管_1106v4</vt:lpstr>
      <vt:lpstr>6_月次報告(S推本部)事管_1106v4</vt:lpstr>
      <vt:lpstr>87_月次報告(S推本部)事管_1106v4</vt:lpstr>
      <vt:lpstr>83_月次報告(S推本部)事管_1106v4</vt:lpstr>
      <vt:lpstr>2_月次報告(S推本部)事管_1106v4</vt:lpstr>
      <vt:lpstr>84_月次報告(S推本部)事管_1106v4</vt:lpstr>
      <vt:lpstr>2_2015年度報告フォーム</vt:lpstr>
      <vt:lpstr>85_月次報告(S推本部)事管_1106v4</vt:lpstr>
      <vt:lpstr>80_月次報告(S推本部)事管_1106v4</vt:lpstr>
      <vt:lpstr>3_会社概要</vt:lpstr>
      <vt:lpstr>86_月次報告(S推本部)事管_1106v4</vt:lpstr>
      <vt:lpstr>88_月次報告(S推本部)事管_1106v4</vt:lpstr>
      <vt:lpstr>ﾃﾞｽｸﾄｯﾌﾟ</vt:lpstr>
      <vt:lpstr>操作手順　Ver2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STEPへの書き出し</vt:lpstr>
      <vt:lpstr>PowerPoint プレゼンテーション</vt:lpstr>
    </vt:vector>
  </TitlesOfParts>
  <Company>TCI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事業企画部</dc:creator>
  <cp:lastModifiedBy>catusr</cp:lastModifiedBy>
  <cp:revision>11358</cp:revision>
  <cp:lastPrinted>2018-08-01T07:44:10Z</cp:lastPrinted>
  <dcterms:created xsi:type="dcterms:W3CDTF">2003-02-05T05:48:58Z</dcterms:created>
  <dcterms:modified xsi:type="dcterms:W3CDTF">2019-01-15T06:49:51Z</dcterms:modified>
</cp:coreProperties>
</file>