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8" r:id="rId2"/>
    <p:sldId id="275" r:id="rId3"/>
    <p:sldId id="257" r:id="rId4"/>
    <p:sldId id="256" r:id="rId5"/>
    <p:sldId id="261" r:id="rId6"/>
    <p:sldId id="270" r:id="rId7"/>
    <p:sldId id="271" r:id="rId8"/>
    <p:sldId id="267" r:id="rId9"/>
    <p:sldId id="266" r:id="rId10"/>
    <p:sldId id="268" r:id="rId11"/>
    <p:sldId id="269" r:id="rId12"/>
    <p:sldId id="260" r:id="rId13"/>
    <p:sldId id="259" r:id="rId14"/>
    <p:sldId id="272" r:id="rId15"/>
    <p:sldId id="273" r:id="rId1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34" autoAdjust="0"/>
  </p:normalViewPr>
  <p:slideViewPr>
    <p:cSldViewPr>
      <p:cViewPr varScale="1">
        <p:scale>
          <a:sx n="124" d="100"/>
          <a:sy n="124" d="100"/>
        </p:scale>
        <p:origin x="123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38825A-5522-4961-8656-2DB41DCA7D00}" type="datetimeFigureOut">
              <a:rPr kumimoji="1" lang="ja-JP" altLang="en-US" smtClean="0"/>
              <a:t>2019/3/13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22EE70-5A97-4485-BB99-D861BB0A04F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1438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22EE70-5A97-4485-BB99-D861BB0A04F4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7555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E62F-E0B4-45BF-8FC1-E92DDE3B0CB8}" type="datetimeFigureOut">
              <a:rPr kumimoji="1" lang="ja-JP" altLang="en-US" smtClean="0"/>
              <a:t>2019/3/13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1736A-C912-4502-83A0-64CF103337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9244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E62F-E0B4-45BF-8FC1-E92DDE3B0CB8}" type="datetimeFigureOut">
              <a:rPr kumimoji="1" lang="ja-JP" altLang="en-US" smtClean="0"/>
              <a:t>2019/3/13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1736A-C912-4502-83A0-64CF103337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04394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E62F-E0B4-45BF-8FC1-E92DDE3B0CB8}" type="datetimeFigureOut">
              <a:rPr kumimoji="1" lang="ja-JP" altLang="en-US" smtClean="0"/>
              <a:t>2019/3/13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1736A-C912-4502-83A0-64CF103337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8096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E62F-E0B4-45BF-8FC1-E92DDE3B0CB8}" type="datetimeFigureOut">
              <a:rPr kumimoji="1" lang="ja-JP" altLang="en-US" smtClean="0"/>
              <a:t>2019/3/13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1736A-C912-4502-83A0-64CF103337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69545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E62F-E0B4-45BF-8FC1-E92DDE3B0CB8}" type="datetimeFigureOut">
              <a:rPr kumimoji="1" lang="ja-JP" altLang="en-US" smtClean="0"/>
              <a:t>2019/3/13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1736A-C912-4502-83A0-64CF103337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4013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E62F-E0B4-45BF-8FC1-E92DDE3B0CB8}" type="datetimeFigureOut">
              <a:rPr kumimoji="1" lang="ja-JP" altLang="en-US" smtClean="0"/>
              <a:t>2019/3/13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1736A-C912-4502-83A0-64CF103337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863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E62F-E0B4-45BF-8FC1-E92DDE3B0CB8}" type="datetimeFigureOut">
              <a:rPr kumimoji="1" lang="ja-JP" altLang="en-US" smtClean="0"/>
              <a:t>2019/3/13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1736A-C912-4502-83A0-64CF103337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603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E62F-E0B4-45BF-8FC1-E92DDE3B0CB8}" type="datetimeFigureOut">
              <a:rPr kumimoji="1" lang="ja-JP" altLang="en-US" smtClean="0"/>
              <a:t>2019/3/13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1736A-C912-4502-83A0-64CF103337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7156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E62F-E0B4-45BF-8FC1-E92DDE3B0CB8}" type="datetimeFigureOut">
              <a:rPr kumimoji="1" lang="ja-JP" altLang="en-US" smtClean="0"/>
              <a:t>2019/3/13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1736A-C912-4502-83A0-64CF103337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50888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E62F-E0B4-45BF-8FC1-E92DDE3B0CB8}" type="datetimeFigureOut">
              <a:rPr kumimoji="1" lang="ja-JP" altLang="en-US" smtClean="0"/>
              <a:t>2019/3/13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1736A-C912-4502-83A0-64CF103337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220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AE62F-E0B4-45BF-8FC1-E92DDE3B0CB8}" type="datetimeFigureOut">
              <a:rPr kumimoji="1" lang="ja-JP" altLang="en-US" smtClean="0"/>
              <a:t>2019/3/13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B1736A-C912-4502-83A0-64CF103337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89825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AE62F-E0B4-45BF-8FC1-E92DDE3B0CB8}" type="datetimeFigureOut">
              <a:rPr kumimoji="1" lang="ja-JP" altLang="en-US" smtClean="0"/>
              <a:t>2019/3/13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1736A-C912-4502-83A0-64CF103337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7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0991637"/>
              </p:ext>
            </p:extLst>
          </p:nvPr>
        </p:nvGraphicFramePr>
        <p:xfrm>
          <a:off x="467544" y="2060848"/>
          <a:ext cx="3024336" cy="219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5">
                  <a:extLst>
                    <a:ext uri="{9D8B030D-6E8A-4147-A177-3AD203B41FA5}">
                      <a16:colId xmlns:a16="http://schemas.microsoft.com/office/drawing/2014/main" xmlns="" val="4142598350"/>
                    </a:ext>
                  </a:extLst>
                </a:gridCol>
                <a:gridCol w="1800201">
                  <a:extLst>
                    <a:ext uri="{9D8B030D-6E8A-4147-A177-3AD203B41FA5}">
                      <a16:colId xmlns:a16="http://schemas.microsoft.com/office/drawing/2014/main" xmlns="" val="42114710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フォルダ</a:t>
                      </a:r>
                      <a:endParaRPr kumimoji="1" lang="ja-JP" altLang="en-US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下位フォルダ</a:t>
                      </a:r>
                      <a:endParaRPr kumimoji="1" lang="ja-JP" altLang="en-US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96049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BEFORE</a:t>
                      </a:r>
                      <a:endParaRPr kumimoji="1" lang="ja-JP" altLang="en-US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PRT</a:t>
                      </a:r>
                    </a:p>
                    <a:p>
                      <a:r>
                        <a:rPr kumimoji="1" lang="en-US" altLang="ja-JP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JT</a:t>
                      </a:r>
                    </a:p>
                    <a:p>
                      <a:r>
                        <a:rPr kumimoji="1" lang="en-US" altLang="ja-JP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STEP</a:t>
                      </a:r>
                      <a:endParaRPr kumimoji="1" lang="ja-JP" altLang="en-US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767747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AFTER</a:t>
                      </a:r>
                      <a:endParaRPr kumimoji="1" lang="ja-JP" altLang="en-US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PRT</a:t>
                      </a:r>
                    </a:p>
                    <a:p>
                      <a:r>
                        <a:rPr kumimoji="1" lang="en-US" altLang="ja-JP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JT</a:t>
                      </a:r>
                    </a:p>
                    <a:p>
                      <a:r>
                        <a:rPr kumimoji="1" lang="en-US" altLang="ja-JP" dirty="0" smtClean="0"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STEP</a:t>
                      </a:r>
                      <a:endParaRPr kumimoji="1" lang="ja-JP" altLang="en-US" dirty="0"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47290563"/>
                  </a:ext>
                </a:extLst>
              </a:tr>
            </a:tbl>
          </a:graphicData>
        </a:graphic>
      </p:graphicFrame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764"/>
          <a:stretch/>
        </p:blipFill>
        <p:spPr bwMode="auto">
          <a:xfrm>
            <a:off x="4139952" y="122975"/>
            <a:ext cx="4752528" cy="12474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764"/>
          <a:stretch/>
        </p:blipFill>
        <p:spPr bwMode="auto">
          <a:xfrm>
            <a:off x="4139952" y="1123989"/>
            <a:ext cx="4752528" cy="12474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540"/>
          <a:stretch/>
        </p:blipFill>
        <p:spPr bwMode="auto">
          <a:xfrm>
            <a:off x="4139952" y="2125003"/>
            <a:ext cx="4752528" cy="125255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764"/>
          <a:stretch/>
        </p:blipFill>
        <p:spPr bwMode="auto">
          <a:xfrm>
            <a:off x="4139952" y="3563865"/>
            <a:ext cx="4752528" cy="12474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764"/>
          <a:stretch/>
        </p:blipFill>
        <p:spPr bwMode="auto">
          <a:xfrm>
            <a:off x="4139952" y="4564879"/>
            <a:ext cx="4752528" cy="12474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764"/>
          <a:stretch/>
        </p:blipFill>
        <p:spPr bwMode="auto">
          <a:xfrm>
            <a:off x="4139952" y="5565895"/>
            <a:ext cx="4752528" cy="124748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正方形/長方形 1"/>
          <p:cNvSpPr/>
          <p:nvPr/>
        </p:nvSpPr>
        <p:spPr>
          <a:xfrm>
            <a:off x="4067944" y="44624"/>
            <a:ext cx="4896544" cy="33843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4067944" y="3501008"/>
            <a:ext cx="4896544" cy="338437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1691679" y="2423341"/>
            <a:ext cx="1800200" cy="9336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1691679" y="3359445"/>
            <a:ext cx="1800200" cy="93365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" name="直線コネクタ 4"/>
          <p:cNvCxnSpPr/>
          <p:nvPr/>
        </p:nvCxnSpPr>
        <p:spPr>
          <a:xfrm>
            <a:off x="4325529" y="807939"/>
            <a:ext cx="720080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>
            <a:off x="4325529" y="1916832"/>
            <a:ext cx="720080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4325529" y="2924944"/>
            <a:ext cx="720080" cy="0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4325529" y="4365104"/>
            <a:ext cx="720080" cy="0"/>
          </a:xfrm>
          <a:prstGeom prst="line">
            <a:avLst/>
          </a:prstGeom>
          <a:ln w="222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>
            <a:off x="4325529" y="5373216"/>
            <a:ext cx="720080" cy="0"/>
          </a:xfrm>
          <a:prstGeom prst="line">
            <a:avLst/>
          </a:prstGeom>
          <a:ln w="222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/>
          <p:cNvCxnSpPr/>
          <p:nvPr/>
        </p:nvCxnSpPr>
        <p:spPr>
          <a:xfrm>
            <a:off x="4325529" y="6381328"/>
            <a:ext cx="720080" cy="0"/>
          </a:xfrm>
          <a:prstGeom prst="line">
            <a:avLst/>
          </a:prstGeom>
          <a:ln w="22225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タイトル 2"/>
          <p:cNvSpPr txBox="1">
            <a:spLocks/>
          </p:cNvSpPr>
          <p:nvPr/>
        </p:nvSpPr>
        <p:spPr bwMode="auto">
          <a:xfrm>
            <a:off x="13063" y="168374"/>
            <a:ext cx="7936734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Arial" charset="0"/>
                <a:ea typeface="HG丸ｺﾞｼｯｸM-PRO" pitchFamily="50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Arial" charset="0"/>
                <a:ea typeface="HG丸ｺﾞｼｯｸM-PRO" pitchFamily="50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Arial" charset="0"/>
                <a:ea typeface="HG丸ｺﾞｼｯｸM-PRO" pitchFamily="50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800">
                <a:solidFill>
                  <a:schemeClr val="tx2"/>
                </a:solidFill>
                <a:latin typeface="Arial" charset="0"/>
                <a:ea typeface="HG丸ｺﾞｼｯｸM-PRO" pitchFamily="50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Tahoma" pitchFamily="34" charset="0"/>
                <a:ea typeface="HGP創英角ｺﾞｼｯｸUB" pitchFamily="50" charset="-128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Tahoma" pitchFamily="34" charset="0"/>
                <a:ea typeface="HGP創英角ｺﾞｼｯｸUB" pitchFamily="50" charset="-128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Tahoma" pitchFamily="34" charset="0"/>
                <a:ea typeface="HGP創英角ｺﾞｼｯｸUB" pitchFamily="50" charset="-128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kumimoji="1" sz="3200">
                <a:solidFill>
                  <a:schemeClr val="tx2"/>
                </a:solidFill>
                <a:latin typeface="Tahoma" pitchFamily="34" charset="0"/>
                <a:ea typeface="HGP創英角ｺﾞｼｯｸUB" pitchFamily="50" charset="-128"/>
              </a:defRPr>
            </a:lvl9pPr>
          </a:lstStyle>
          <a:p>
            <a:r>
              <a:rPr lang="ja-JP" altLang="en-US" dirty="0" smtClean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検証用モデル</a:t>
            </a:r>
            <a:endParaRPr lang="ja-JP" altLang="en-US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7" name="カギ線コネクタ 6"/>
          <p:cNvCxnSpPr>
            <a:stCxn id="20" idx="3"/>
            <a:endCxn id="2" idx="1"/>
          </p:cNvCxnSpPr>
          <p:nvPr/>
        </p:nvCxnSpPr>
        <p:spPr>
          <a:xfrm flipV="1">
            <a:off x="3491879" y="1736812"/>
            <a:ext cx="576065" cy="1153355"/>
          </a:xfrm>
          <a:prstGeom prst="bentConnector3">
            <a:avLst>
              <a:gd name="adj1" fmla="val 50000"/>
            </a:avLst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カギ線コネクタ 32"/>
          <p:cNvCxnSpPr>
            <a:stCxn id="21" idx="3"/>
            <a:endCxn id="16" idx="1"/>
          </p:cNvCxnSpPr>
          <p:nvPr/>
        </p:nvCxnSpPr>
        <p:spPr>
          <a:xfrm>
            <a:off x="3491879" y="3826271"/>
            <a:ext cx="648073" cy="1362349"/>
          </a:xfrm>
          <a:prstGeom prst="bentConnector3">
            <a:avLst>
              <a:gd name="adj1" fmla="val 50000"/>
            </a:avLst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010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491880" y="33265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[4]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After/NX  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5/6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82499" y="1475492"/>
            <a:ext cx="7715777" cy="2473831"/>
            <a:chOff x="82499" y="692696"/>
            <a:chExt cx="7715777" cy="2473831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4743"/>
            <a:stretch/>
          </p:blipFill>
          <p:spPr bwMode="auto">
            <a:xfrm>
              <a:off x="82499" y="692696"/>
              <a:ext cx="2279701" cy="24738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524"/>
            <a:stretch/>
          </p:blipFill>
          <p:spPr bwMode="auto">
            <a:xfrm>
              <a:off x="2339752" y="692696"/>
              <a:ext cx="5458524" cy="24738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3" name="グループ化 2"/>
          <p:cNvGrpSpPr/>
          <p:nvPr/>
        </p:nvGrpSpPr>
        <p:grpSpPr>
          <a:xfrm>
            <a:off x="107504" y="4441090"/>
            <a:ext cx="4450413" cy="1426890"/>
            <a:chOff x="82499" y="1765921"/>
            <a:chExt cx="7715778" cy="2473832"/>
          </a:xfrm>
        </p:grpSpPr>
        <p:pic>
          <p:nvPicPr>
            <p:cNvPr id="4104" name="Picture 8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4743"/>
            <a:stretch/>
          </p:blipFill>
          <p:spPr bwMode="auto">
            <a:xfrm>
              <a:off x="82499" y="1765921"/>
              <a:ext cx="2279700" cy="247383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8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524"/>
            <a:stretch/>
          </p:blipFill>
          <p:spPr bwMode="auto">
            <a:xfrm>
              <a:off x="2339753" y="1765922"/>
              <a:ext cx="5458524" cy="24738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2" name="グループ化 1"/>
          <p:cNvGrpSpPr/>
          <p:nvPr/>
        </p:nvGrpSpPr>
        <p:grpSpPr>
          <a:xfrm>
            <a:off x="4677630" y="4451902"/>
            <a:ext cx="4450414" cy="1426891"/>
            <a:chOff x="82499" y="4195529"/>
            <a:chExt cx="7715779" cy="2473831"/>
          </a:xfrm>
        </p:grpSpPr>
        <p:pic>
          <p:nvPicPr>
            <p:cNvPr id="4105" name="Picture 9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4743"/>
            <a:stretch/>
          </p:blipFill>
          <p:spPr bwMode="auto">
            <a:xfrm>
              <a:off x="82499" y="4195529"/>
              <a:ext cx="2279701" cy="24738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9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524"/>
            <a:stretch/>
          </p:blipFill>
          <p:spPr bwMode="auto">
            <a:xfrm>
              <a:off x="2339752" y="4195529"/>
              <a:ext cx="5458526" cy="247383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6" name="正方形/長方形 15"/>
          <p:cNvSpPr/>
          <p:nvPr/>
        </p:nvSpPr>
        <p:spPr>
          <a:xfrm>
            <a:off x="236280" y="1835532"/>
            <a:ext cx="2088232" cy="1143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7" name="直線矢印コネクタ 6"/>
          <p:cNvCxnSpPr/>
          <p:nvPr/>
        </p:nvCxnSpPr>
        <p:spPr>
          <a:xfrm>
            <a:off x="762692" y="1949832"/>
            <a:ext cx="0" cy="249523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" t="12980" r="27426" b="13644"/>
          <a:stretch/>
        </p:blipFill>
        <p:spPr bwMode="auto">
          <a:xfrm>
            <a:off x="86156" y="4088115"/>
            <a:ext cx="1355588" cy="195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テキスト ボックス 19"/>
          <p:cNvSpPr txBox="1"/>
          <p:nvPr/>
        </p:nvSpPr>
        <p:spPr>
          <a:xfrm>
            <a:off x="107503" y="5867980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Work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Part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を切り替えると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TANK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は透明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658091" y="5858688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TANK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単体は透明設定せず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21586" y="810467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Before/NX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データを変更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07504" y="1124744"/>
            <a:ext cx="538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変更点 </a:t>
            </a:r>
            <a:r>
              <a:rPr kumimoji="1" lang="en-US" altLang="ja-JP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6</a:t>
            </a:r>
            <a:r>
              <a:rPr kumimoji="1" lang="ja-JP" altLang="en-US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：インスタンスによる透明度設定</a:t>
            </a:r>
            <a:endParaRPr kumimoji="1" lang="ja-JP" altLang="en-US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14123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023378" y="4293096"/>
            <a:ext cx="7133000" cy="2484192"/>
            <a:chOff x="107504" y="4293096"/>
            <a:chExt cx="7133000" cy="2484192"/>
          </a:xfrm>
        </p:grpSpPr>
        <p:pic>
          <p:nvPicPr>
            <p:cNvPr id="14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0881"/>
            <a:stretch/>
          </p:blipFill>
          <p:spPr bwMode="auto">
            <a:xfrm>
              <a:off x="107504" y="4293096"/>
              <a:ext cx="2369408" cy="2484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7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457"/>
            <a:stretch/>
          </p:blipFill>
          <p:spPr bwMode="auto">
            <a:xfrm>
              <a:off x="2476912" y="4293096"/>
              <a:ext cx="4763592" cy="248419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" name="テキスト ボックス 3"/>
          <p:cNvSpPr txBox="1"/>
          <p:nvPr/>
        </p:nvSpPr>
        <p:spPr>
          <a:xfrm>
            <a:off x="3491880" y="33265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[4]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After/NX  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6/6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1152154" y="6483052"/>
            <a:ext cx="2088232" cy="1143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21586" y="810467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Before/NX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データを変更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07504" y="1124744"/>
            <a:ext cx="538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変更点 </a:t>
            </a:r>
            <a:r>
              <a:rPr kumimoji="1" lang="en-US" altLang="ja-JP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7</a:t>
            </a:r>
            <a:r>
              <a:rPr kumimoji="1" lang="ja-JP" altLang="en-US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：ファイル名の変更</a:t>
            </a:r>
            <a:endParaRPr kumimoji="1" lang="ja-JP" altLang="en-US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3907"/>
          <a:stretch/>
        </p:blipFill>
        <p:spPr bwMode="auto">
          <a:xfrm>
            <a:off x="978738" y="1460659"/>
            <a:ext cx="2360296" cy="25444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88" r="1056"/>
          <a:stretch/>
        </p:blipFill>
        <p:spPr bwMode="auto">
          <a:xfrm>
            <a:off x="3255626" y="1460658"/>
            <a:ext cx="4916774" cy="25444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直線矢印コネクタ 6"/>
          <p:cNvCxnSpPr/>
          <p:nvPr/>
        </p:nvCxnSpPr>
        <p:spPr>
          <a:xfrm>
            <a:off x="1678566" y="3068960"/>
            <a:ext cx="0" cy="3414092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正方形/長方形 25"/>
          <p:cNvSpPr/>
          <p:nvPr/>
        </p:nvSpPr>
        <p:spPr>
          <a:xfrm>
            <a:off x="1304554" y="2954660"/>
            <a:ext cx="2088232" cy="114300"/>
          </a:xfrm>
          <a:prstGeom prst="rect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889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491880" y="33265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[5]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After/JT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764"/>
          <a:stretch/>
        </p:blipFill>
        <p:spPr bwMode="auto">
          <a:xfrm>
            <a:off x="633413" y="4601696"/>
            <a:ext cx="7877175" cy="2067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186166"/>
            <a:ext cx="9144001" cy="28909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121586" y="810467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After/NX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データを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JT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変換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21587" y="4139788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データ格納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場所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40309" y="810467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solidFill>
                  <a:srgbClr val="00B05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TcVis11.4</a:t>
            </a:r>
            <a:r>
              <a:rPr kumimoji="1" lang="ja-JP" altLang="en-US" dirty="0" smtClean="0">
                <a:solidFill>
                  <a:srgbClr val="00B05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で確認</a:t>
            </a:r>
            <a:endParaRPr kumimoji="1" lang="ja-JP" altLang="en-US" dirty="0">
              <a:solidFill>
                <a:srgbClr val="00B05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24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491880" y="33265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[6]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After/STEP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764"/>
          <a:stretch/>
        </p:blipFill>
        <p:spPr bwMode="auto">
          <a:xfrm>
            <a:off x="633413" y="4601696"/>
            <a:ext cx="7877175" cy="2067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86166"/>
            <a:ext cx="9144000" cy="28909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121586" y="810467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After/NX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データを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STEP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変換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21587" y="4139788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データ格納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場所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40309" y="810467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solidFill>
                  <a:srgbClr val="00B05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TcVis11.4</a:t>
            </a:r>
            <a:r>
              <a:rPr kumimoji="1" lang="ja-JP" altLang="en-US" dirty="0" smtClean="0">
                <a:solidFill>
                  <a:srgbClr val="00B05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で確認</a:t>
            </a:r>
            <a:endParaRPr kumimoji="1" lang="ja-JP" altLang="en-US" dirty="0">
              <a:solidFill>
                <a:srgbClr val="00B05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8010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491880" y="33265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[4]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JT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変換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1586" y="810467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JT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変換の設定は次のとおり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" name="グループ化 1"/>
          <p:cNvGrpSpPr/>
          <p:nvPr/>
        </p:nvGrpSpPr>
        <p:grpSpPr>
          <a:xfrm>
            <a:off x="254009" y="1402738"/>
            <a:ext cx="8635983" cy="4690558"/>
            <a:chOff x="120098" y="1402738"/>
            <a:chExt cx="8635983" cy="4690558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11" r="64067" b="476"/>
            <a:stretch/>
          </p:blipFill>
          <p:spPr bwMode="auto">
            <a:xfrm>
              <a:off x="120098" y="1402738"/>
              <a:ext cx="2476706" cy="468376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4569"/>
            <a:stretch/>
          </p:blipFill>
          <p:spPr bwMode="auto">
            <a:xfrm>
              <a:off x="3226523" y="1402738"/>
              <a:ext cx="2443951" cy="469055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pic>
          <p:nvPicPr>
            <p:cNvPr id="10" name="Picture 5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4" r="64456"/>
            <a:stretch/>
          </p:blipFill>
          <p:spPr bwMode="auto">
            <a:xfrm>
              <a:off x="6300192" y="1402738"/>
              <a:ext cx="2455889" cy="468376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</p:grpSp>
      <p:sp>
        <p:nvSpPr>
          <p:cNvPr id="3" name="正方形/長方形 2"/>
          <p:cNvSpPr/>
          <p:nvPr/>
        </p:nvSpPr>
        <p:spPr>
          <a:xfrm>
            <a:off x="452304" y="4205926"/>
            <a:ext cx="1879248" cy="1785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3549228" y="4365946"/>
            <a:ext cx="1879248" cy="1785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6630332" y="4538992"/>
            <a:ext cx="1879248" cy="1785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1915324" y="2701300"/>
            <a:ext cx="648072" cy="13681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5004048" y="2708920"/>
            <a:ext cx="648072" cy="13681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8085152" y="2708920"/>
            <a:ext cx="648072" cy="136815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1491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491880" y="33265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[4]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STEP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変換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1586" y="810467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STEP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変換の設定は次のとおり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5496" y="1844824"/>
            <a:ext cx="3023901" cy="3952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708" y="1844824"/>
            <a:ext cx="3060600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844824"/>
            <a:ext cx="3019425" cy="395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正方形/長方形 8"/>
          <p:cNvSpPr/>
          <p:nvPr/>
        </p:nvSpPr>
        <p:spPr>
          <a:xfrm>
            <a:off x="121586" y="2136514"/>
            <a:ext cx="489974" cy="2384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3635896" y="2136514"/>
            <a:ext cx="1080120" cy="2384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7740352" y="2136514"/>
            <a:ext cx="576064" cy="23844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219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491880" y="33265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[1]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Before/NX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764"/>
          <a:stretch/>
        </p:blipFill>
        <p:spPr bwMode="auto">
          <a:xfrm>
            <a:off x="633413" y="4601696"/>
            <a:ext cx="7877175" cy="2067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82" y="1196752"/>
            <a:ext cx="9045640" cy="254440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121586" y="810467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マスターデータ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21587" y="4139788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データ格納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場所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40309" y="810467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solidFill>
                  <a:srgbClr val="FF00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NX11</a:t>
            </a:r>
            <a:r>
              <a:rPr kumimoji="1" lang="ja-JP" altLang="en-US" dirty="0" smtClean="0">
                <a:solidFill>
                  <a:srgbClr val="FF00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で確認</a:t>
            </a:r>
            <a:endParaRPr kumimoji="1" lang="ja-JP" altLang="en-US" dirty="0">
              <a:solidFill>
                <a:srgbClr val="FF00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8663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491880" y="33265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[2]Before/JT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196752"/>
            <a:ext cx="9036497" cy="278960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764"/>
          <a:stretch/>
        </p:blipFill>
        <p:spPr bwMode="auto">
          <a:xfrm>
            <a:off x="633413" y="4601696"/>
            <a:ext cx="7877175" cy="2067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121586" y="810467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Before/NX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データを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JT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変換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21587" y="4139788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データ格納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場所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40309" y="810467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solidFill>
                  <a:srgbClr val="00B05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TcVis11.4</a:t>
            </a:r>
            <a:r>
              <a:rPr kumimoji="1" lang="ja-JP" altLang="en-US" dirty="0" smtClean="0">
                <a:solidFill>
                  <a:srgbClr val="00B05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で確認</a:t>
            </a:r>
            <a:endParaRPr kumimoji="1" lang="ja-JP" altLang="en-US" dirty="0">
              <a:solidFill>
                <a:srgbClr val="00B05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1262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98" y="1196752"/>
            <a:ext cx="9066204" cy="28803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3491880" y="33265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[3]Before/STEP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540"/>
          <a:stretch/>
        </p:blipFill>
        <p:spPr bwMode="auto">
          <a:xfrm>
            <a:off x="633413" y="4593292"/>
            <a:ext cx="7877175" cy="207606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テキスト ボックス 8"/>
          <p:cNvSpPr txBox="1"/>
          <p:nvPr/>
        </p:nvSpPr>
        <p:spPr>
          <a:xfrm>
            <a:off x="121586" y="810467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Before/NX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データを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STEP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変換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21587" y="4139788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データ格納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場所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640309" y="810467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solidFill>
                  <a:srgbClr val="00B05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TcVis11.4</a:t>
            </a:r>
            <a:r>
              <a:rPr kumimoji="1" lang="ja-JP" altLang="en-US" dirty="0" smtClean="0">
                <a:solidFill>
                  <a:srgbClr val="00B05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で確認</a:t>
            </a:r>
            <a:endParaRPr kumimoji="1" lang="ja-JP" altLang="en-US" dirty="0">
              <a:solidFill>
                <a:srgbClr val="00B05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4550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491880" y="33265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[4]After/NX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  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1/6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764"/>
          <a:stretch/>
        </p:blipFill>
        <p:spPr bwMode="auto">
          <a:xfrm>
            <a:off x="633413" y="4601696"/>
            <a:ext cx="7877175" cy="206766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テキスト ボックス 11"/>
          <p:cNvSpPr txBox="1"/>
          <p:nvPr/>
        </p:nvSpPr>
        <p:spPr>
          <a:xfrm>
            <a:off x="121586" y="810467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Before/NX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データを変更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21587" y="4139788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データ格納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場所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346794" y="3851756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変更点については次ページ以後に記す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640309" y="810467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dirty="0" smtClean="0">
                <a:solidFill>
                  <a:srgbClr val="FF00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NX11</a:t>
            </a:r>
            <a:r>
              <a:rPr kumimoji="1" lang="ja-JP" altLang="en-US" dirty="0" smtClean="0">
                <a:solidFill>
                  <a:srgbClr val="FF00FF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で確認</a:t>
            </a:r>
            <a:endParaRPr kumimoji="1" lang="ja-JP" altLang="en-US" dirty="0">
              <a:solidFill>
                <a:srgbClr val="FF00FF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79" y="1196751"/>
            <a:ext cx="8748501" cy="26709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243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60" b="9356"/>
          <a:stretch/>
        </p:blipFill>
        <p:spPr bwMode="auto">
          <a:xfrm>
            <a:off x="273678" y="4581128"/>
            <a:ext cx="4010290" cy="216656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599" r="3920" b="19833"/>
          <a:stretch/>
        </p:blipFill>
        <p:spPr bwMode="auto">
          <a:xfrm>
            <a:off x="4860032" y="4561572"/>
            <a:ext cx="4171575" cy="208635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3491880" y="33265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[4]After/NX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  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2/6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56" t="1716" r="945"/>
          <a:stretch/>
        </p:blipFill>
        <p:spPr bwMode="auto">
          <a:xfrm>
            <a:off x="4572000" y="1772817"/>
            <a:ext cx="4536504" cy="20747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テキスト ボックス 11"/>
          <p:cNvSpPr txBox="1"/>
          <p:nvPr/>
        </p:nvSpPr>
        <p:spPr>
          <a:xfrm>
            <a:off x="121586" y="810467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Before/NX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データを変更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32" t="7575" b="1587"/>
          <a:stretch/>
        </p:blipFill>
        <p:spPr bwMode="auto">
          <a:xfrm>
            <a:off x="27599" y="1772816"/>
            <a:ext cx="4536503" cy="20747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107504" y="1124744"/>
            <a:ext cx="53865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変更点 </a:t>
            </a:r>
            <a:r>
              <a:rPr kumimoji="1" lang="en-US" altLang="ja-JP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</a:t>
            </a:r>
            <a:r>
              <a:rPr kumimoji="1" lang="ja-JP" altLang="en-US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：形状の変更（閾値</a:t>
            </a:r>
            <a:r>
              <a:rPr kumimoji="1" lang="ja-JP" altLang="en-US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外</a:t>
            </a:r>
            <a:r>
              <a:rPr kumimoji="1" lang="ja-JP" altLang="en-US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変化）</a:t>
            </a:r>
            <a:endParaRPr kumimoji="1" lang="en-US" altLang="ja-JP" dirty="0" smtClean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r>
              <a:rPr lang="ja-JP" altLang="en-US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変更点 </a:t>
            </a:r>
            <a:r>
              <a:rPr lang="en-US" altLang="ja-JP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</a:t>
            </a:r>
            <a:r>
              <a:rPr lang="ja-JP" altLang="en-US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：</a:t>
            </a:r>
            <a:r>
              <a:rPr lang="ja-JP" altLang="en-US" dirty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形状の変更</a:t>
            </a:r>
            <a:r>
              <a:rPr lang="ja-JP" altLang="en-US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（閾値</a:t>
            </a:r>
            <a:r>
              <a:rPr lang="ja-JP" altLang="en-US" b="1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内</a:t>
            </a:r>
            <a:r>
              <a:rPr lang="ja-JP" altLang="en-US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変化）</a:t>
            </a:r>
            <a:endParaRPr kumimoji="1" lang="en-US" altLang="ja-JP" dirty="0" smtClean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7599" y="177281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Before</a:t>
            </a:r>
            <a:endParaRPr kumimoji="1" lang="ja-JP" altLang="en-US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80052" y="1772817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After</a:t>
            </a:r>
            <a:endParaRPr kumimoji="1" lang="ja-JP" altLang="en-US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" name="円/楕円 1"/>
          <p:cNvSpPr/>
          <p:nvPr/>
        </p:nvSpPr>
        <p:spPr>
          <a:xfrm>
            <a:off x="6012160" y="2364710"/>
            <a:ext cx="1008112" cy="47477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円/楕円 14"/>
          <p:cNvSpPr/>
          <p:nvPr/>
        </p:nvSpPr>
        <p:spPr>
          <a:xfrm>
            <a:off x="1403648" y="2364710"/>
            <a:ext cx="1008112" cy="474777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正方形/長方形 23"/>
          <p:cNvSpPr/>
          <p:nvPr/>
        </p:nvSpPr>
        <p:spPr>
          <a:xfrm>
            <a:off x="251520" y="4126035"/>
            <a:ext cx="2266789" cy="43088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050" b="1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「オフセット領域」コマンドで</a:t>
            </a:r>
            <a:endParaRPr lang="en-US" altLang="ja-JP" sz="1050" b="1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050" b="1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面のオフセット</a:t>
            </a:r>
            <a:endParaRPr lang="en-US" altLang="ja-JP" sz="1050" b="1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4825491" y="4126035"/>
            <a:ext cx="2266789" cy="430887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050" b="1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「オフセット領域」コマンドで</a:t>
            </a:r>
            <a:endParaRPr lang="en-US" altLang="ja-JP" sz="1050" b="1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050" b="1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穴径のオフセット</a:t>
            </a:r>
            <a:endParaRPr lang="en-US" altLang="ja-JP" sz="1050" b="1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8" name="円/楕円 27"/>
          <p:cNvSpPr/>
          <p:nvPr/>
        </p:nvSpPr>
        <p:spPr>
          <a:xfrm>
            <a:off x="4860032" y="2767479"/>
            <a:ext cx="1296144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円/楕円 28"/>
          <p:cNvSpPr/>
          <p:nvPr/>
        </p:nvSpPr>
        <p:spPr>
          <a:xfrm>
            <a:off x="251520" y="2767479"/>
            <a:ext cx="1296144" cy="576064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5" name="カギ線コネクタ 4"/>
          <p:cNvCxnSpPr>
            <a:stCxn id="29" idx="4"/>
            <a:endCxn id="28" idx="4"/>
          </p:cNvCxnSpPr>
          <p:nvPr/>
        </p:nvCxnSpPr>
        <p:spPr>
          <a:xfrm rot="16200000" flipH="1">
            <a:off x="3203848" y="1039287"/>
            <a:ext cx="12700" cy="4608512"/>
          </a:xfrm>
          <a:prstGeom prst="bentConnector3">
            <a:avLst>
              <a:gd name="adj1" fmla="val 3180000"/>
            </a:avLst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カギ線コネクタ 29"/>
          <p:cNvCxnSpPr>
            <a:stCxn id="15" idx="0"/>
            <a:endCxn id="2" idx="0"/>
          </p:cNvCxnSpPr>
          <p:nvPr/>
        </p:nvCxnSpPr>
        <p:spPr>
          <a:xfrm rot="5400000" flipH="1" flipV="1">
            <a:off x="4211960" y="60454"/>
            <a:ext cx="12700" cy="4608512"/>
          </a:xfrm>
          <a:prstGeom prst="bentConnector3">
            <a:avLst>
              <a:gd name="adj1" fmla="val 1320000"/>
            </a:avLst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正方形/長方形 33"/>
          <p:cNvSpPr/>
          <p:nvPr/>
        </p:nvSpPr>
        <p:spPr>
          <a:xfrm>
            <a:off x="3419872" y="2087344"/>
            <a:ext cx="1728192" cy="25391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050" b="1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変更点 </a:t>
            </a:r>
            <a:r>
              <a:rPr lang="en-US" altLang="ja-JP" sz="1050" b="1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</a:t>
            </a:r>
            <a:r>
              <a:rPr lang="ja-JP" altLang="en-US" sz="1050" b="1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：穴を開ける</a:t>
            </a:r>
            <a:endParaRPr lang="en-US" altLang="ja-JP" sz="1050" b="1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2255498" y="3618463"/>
            <a:ext cx="2244494" cy="25391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050" b="1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変更点 </a:t>
            </a:r>
            <a:r>
              <a:rPr lang="en-US" altLang="ja-JP" sz="1050" b="1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</a:t>
            </a:r>
            <a:r>
              <a:rPr lang="ja-JP" altLang="en-US" sz="1050" b="1" dirty="0" smtClean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：面＆穴径のオフセット</a:t>
            </a:r>
            <a:endParaRPr lang="en-US" altLang="ja-JP" sz="1050" b="1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8017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491880" y="33265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[4]After/NX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  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2/6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56" t="1716" r="945"/>
          <a:stretch/>
        </p:blipFill>
        <p:spPr bwMode="auto">
          <a:xfrm>
            <a:off x="4572000" y="1772817"/>
            <a:ext cx="4536504" cy="20747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テキスト ボックス 11"/>
          <p:cNvSpPr txBox="1"/>
          <p:nvPr/>
        </p:nvSpPr>
        <p:spPr>
          <a:xfrm>
            <a:off x="121586" y="810467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Before/NX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データを変更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32" t="7575" b="1587"/>
          <a:stretch/>
        </p:blipFill>
        <p:spPr bwMode="auto">
          <a:xfrm>
            <a:off x="27599" y="1772816"/>
            <a:ext cx="4536503" cy="20747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107504" y="1124744"/>
            <a:ext cx="53865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変更点 </a:t>
            </a:r>
            <a:r>
              <a:rPr lang="en-US" altLang="ja-JP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</a:t>
            </a:r>
            <a:r>
              <a:rPr lang="ja-JP" altLang="en-US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：線の変更（長さ、曲率の変更）</a:t>
            </a:r>
            <a:endParaRPr lang="ja-JP" altLang="en-US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kumimoji="1" lang="en-US" altLang="ja-JP" dirty="0" smtClean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7599" y="177281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Before</a:t>
            </a:r>
            <a:endParaRPr kumimoji="1" lang="ja-JP" altLang="en-US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80052" y="1772817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After</a:t>
            </a:r>
            <a:endParaRPr kumimoji="1" lang="ja-JP" altLang="en-US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7303328" y="2839487"/>
            <a:ext cx="653048" cy="8640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円/楕円 16"/>
          <p:cNvSpPr/>
          <p:nvPr/>
        </p:nvSpPr>
        <p:spPr>
          <a:xfrm>
            <a:off x="2694816" y="2839487"/>
            <a:ext cx="653048" cy="864096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332741"/>
            <a:ext cx="3450407" cy="131059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297985"/>
            <a:ext cx="2763092" cy="251539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2" name="正方形/長方形 21"/>
          <p:cNvSpPr/>
          <p:nvPr/>
        </p:nvSpPr>
        <p:spPr>
          <a:xfrm>
            <a:off x="759923" y="4005064"/>
            <a:ext cx="2185856" cy="26161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050" b="1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曲線長さを</a:t>
            </a:r>
            <a:r>
              <a:rPr lang="en-US" altLang="ja-JP" sz="1050" b="1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10mm</a:t>
            </a:r>
            <a:r>
              <a:rPr lang="ja-JP" altLang="en-US" sz="1050" b="1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延長</a:t>
            </a:r>
            <a:endParaRPr lang="en-US" altLang="ja-JP" sz="1050" b="1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4615096" y="4005064"/>
            <a:ext cx="1992572" cy="26161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050" b="1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カーブの編集で</a:t>
            </a:r>
            <a:r>
              <a:rPr lang="en-US" altLang="ja-JP" sz="1050" b="1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R</a:t>
            </a:r>
            <a:r>
              <a:rPr lang="ja-JP" altLang="en-US" sz="1050" b="1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を変更</a:t>
            </a:r>
            <a:endParaRPr lang="en-US" altLang="ja-JP" sz="1050" b="1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14678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4605681" y="1899660"/>
            <a:ext cx="4475937" cy="1425824"/>
            <a:chOff x="51470" y="2403857"/>
            <a:chExt cx="7792526" cy="2482335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4735"/>
            <a:stretch/>
          </p:blipFill>
          <p:spPr bwMode="auto">
            <a:xfrm>
              <a:off x="51470" y="2403857"/>
              <a:ext cx="2288282" cy="248233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4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227"/>
            <a:stretch/>
          </p:blipFill>
          <p:spPr bwMode="auto">
            <a:xfrm>
              <a:off x="2339752" y="2403857"/>
              <a:ext cx="5504244" cy="248233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" name="テキスト ボックス 3"/>
          <p:cNvSpPr txBox="1"/>
          <p:nvPr/>
        </p:nvSpPr>
        <p:spPr>
          <a:xfrm>
            <a:off x="3491880" y="33265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[4]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After/NX 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 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3/6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4723455" y="2183836"/>
            <a:ext cx="1199457" cy="444602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4723455" y="2104397"/>
            <a:ext cx="1199457" cy="79439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/>
          <p:cNvGrpSpPr/>
          <p:nvPr/>
        </p:nvGrpSpPr>
        <p:grpSpPr>
          <a:xfrm>
            <a:off x="35496" y="4488092"/>
            <a:ext cx="4541462" cy="1461188"/>
            <a:chOff x="2339752" y="4814194"/>
            <a:chExt cx="5765968" cy="1855166"/>
          </a:xfrm>
        </p:grpSpPr>
        <p:pic>
          <p:nvPicPr>
            <p:cNvPr id="4103" name="Picture 7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5239"/>
            <a:stretch/>
          </p:blipFill>
          <p:spPr bwMode="auto">
            <a:xfrm>
              <a:off x="2339752" y="4814194"/>
              <a:ext cx="1675988" cy="1855166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7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283"/>
            <a:stretch/>
          </p:blipFill>
          <p:spPr bwMode="auto">
            <a:xfrm>
              <a:off x="3995936" y="4814194"/>
              <a:ext cx="4109784" cy="1855166"/>
            </a:xfrm>
            <a:prstGeom prst="rect">
              <a:avLst/>
            </a:prstGeom>
            <a:noFill/>
            <a:ln w="1905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5" name="テキスト ボックス 14"/>
          <p:cNvSpPr txBox="1"/>
          <p:nvPr/>
        </p:nvSpPr>
        <p:spPr>
          <a:xfrm>
            <a:off x="121586" y="810467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Before/NX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データを変更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07504" y="1124744"/>
            <a:ext cx="538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変更点 </a:t>
            </a:r>
            <a:r>
              <a:rPr kumimoji="1" lang="en-US" altLang="ja-JP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4</a:t>
            </a:r>
            <a:r>
              <a:rPr kumimoji="1" lang="ja-JP" altLang="en-US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：アセンブリ構成の変更</a:t>
            </a:r>
            <a:endParaRPr kumimoji="1" lang="ja-JP" altLang="en-US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35496" y="1895805"/>
            <a:ext cx="4455053" cy="1418654"/>
            <a:chOff x="423327" y="3356991"/>
            <a:chExt cx="7795376" cy="2482336"/>
          </a:xfrm>
        </p:grpSpPr>
        <p:pic>
          <p:nvPicPr>
            <p:cNvPr id="9218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4554"/>
            <a:stretch/>
          </p:blipFill>
          <p:spPr bwMode="auto">
            <a:xfrm>
              <a:off x="423327" y="3356992"/>
              <a:ext cx="2304633" cy="248233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1" name="Picture 2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065"/>
            <a:stretch/>
          </p:blipFill>
          <p:spPr bwMode="auto">
            <a:xfrm>
              <a:off x="2699792" y="3356991"/>
              <a:ext cx="5518911" cy="248233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3" name="正方形/長方形 22"/>
          <p:cNvSpPr/>
          <p:nvPr/>
        </p:nvSpPr>
        <p:spPr>
          <a:xfrm>
            <a:off x="94315" y="2234435"/>
            <a:ext cx="1258277" cy="1101529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カギ線コネクタ 17"/>
          <p:cNvCxnSpPr>
            <a:stCxn id="23" idx="2"/>
            <a:endCxn id="2" idx="1"/>
          </p:cNvCxnSpPr>
          <p:nvPr/>
        </p:nvCxnSpPr>
        <p:spPr>
          <a:xfrm rot="5400000" flipH="1" flipV="1">
            <a:off x="2258540" y="871050"/>
            <a:ext cx="929827" cy="4000001"/>
          </a:xfrm>
          <a:prstGeom prst="bentConnector4">
            <a:avLst>
              <a:gd name="adj1" fmla="val -33341"/>
              <a:gd name="adj2" fmla="val 95755"/>
            </a:avLst>
          </a:prstGeom>
          <a:ln>
            <a:solidFill>
              <a:srgbClr val="FF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グループ化 2"/>
          <p:cNvGrpSpPr/>
          <p:nvPr/>
        </p:nvGrpSpPr>
        <p:grpSpPr>
          <a:xfrm>
            <a:off x="4567042" y="4488092"/>
            <a:ext cx="4541462" cy="1461188"/>
            <a:chOff x="2339752" y="260648"/>
            <a:chExt cx="5765968" cy="1855166"/>
          </a:xfrm>
        </p:grpSpPr>
        <p:pic>
          <p:nvPicPr>
            <p:cNvPr id="4102" name="Picture 6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5240"/>
            <a:stretch/>
          </p:blipFill>
          <p:spPr bwMode="auto">
            <a:xfrm>
              <a:off x="2339752" y="260648"/>
              <a:ext cx="1675988" cy="1855166"/>
            </a:xfrm>
            <a:prstGeom prst="rect">
              <a:avLst/>
            </a:prstGeom>
            <a:noFill/>
            <a:ln w="19050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6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283"/>
            <a:stretch/>
          </p:blipFill>
          <p:spPr bwMode="auto">
            <a:xfrm>
              <a:off x="3995936" y="260648"/>
              <a:ext cx="4109784" cy="1855166"/>
            </a:xfrm>
            <a:prstGeom prst="rect">
              <a:avLst/>
            </a:prstGeom>
            <a:noFill/>
            <a:ln w="19050">
              <a:solidFill>
                <a:srgbClr val="0070C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cxnSp>
        <p:nvCxnSpPr>
          <p:cNvPr id="36" name="カギ線コネクタ 35"/>
          <p:cNvCxnSpPr>
            <a:stCxn id="2" idx="2"/>
            <a:endCxn id="11" idx="0"/>
          </p:cNvCxnSpPr>
          <p:nvPr/>
        </p:nvCxnSpPr>
        <p:spPr>
          <a:xfrm rot="5400000">
            <a:off x="3210995" y="2375903"/>
            <a:ext cx="1859654" cy="2364725"/>
          </a:xfrm>
          <a:prstGeom prst="bentConnector3">
            <a:avLst>
              <a:gd name="adj1" fmla="val 64987"/>
            </a:avLst>
          </a:prstGeom>
          <a:ln w="19050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カギ線コネクタ 38"/>
          <p:cNvCxnSpPr>
            <a:stCxn id="8" idx="0"/>
            <a:endCxn id="9" idx="0"/>
          </p:cNvCxnSpPr>
          <p:nvPr/>
        </p:nvCxnSpPr>
        <p:spPr>
          <a:xfrm rot="16200000" flipH="1">
            <a:off x="5214746" y="2212834"/>
            <a:ext cx="2383695" cy="2166821"/>
          </a:xfrm>
          <a:prstGeom prst="bentConnector3">
            <a:avLst>
              <a:gd name="adj1" fmla="val -14385"/>
            </a:avLst>
          </a:prstGeom>
          <a:ln w="19050">
            <a:solidFill>
              <a:srgbClr val="0070C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テキスト ボックス 57"/>
          <p:cNvSpPr txBox="1"/>
          <p:nvPr/>
        </p:nvSpPr>
        <p:spPr>
          <a:xfrm>
            <a:off x="683568" y="3335964"/>
            <a:ext cx="3848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TANK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以外を一つにまとめた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94315" y="2102184"/>
            <a:ext cx="1261243" cy="127937"/>
          </a:xfrm>
          <a:prstGeom prst="rect">
            <a:avLst/>
          </a:prstGeom>
          <a:noFill/>
          <a:ln w="952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69" name="カギ線コネクタ 68"/>
          <p:cNvCxnSpPr>
            <a:stCxn id="68" idx="0"/>
            <a:endCxn id="8" idx="1"/>
          </p:cNvCxnSpPr>
          <p:nvPr/>
        </p:nvCxnSpPr>
        <p:spPr>
          <a:xfrm rot="16200000" flipH="1">
            <a:off x="2703229" y="123891"/>
            <a:ext cx="41933" cy="3998518"/>
          </a:xfrm>
          <a:prstGeom prst="bentConnector4">
            <a:avLst>
              <a:gd name="adj1" fmla="val -1149806"/>
              <a:gd name="adj2" fmla="val 95948"/>
            </a:avLst>
          </a:prstGeom>
          <a:ln>
            <a:solidFill>
              <a:srgbClr val="0070C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683568" y="1619508"/>
            <a:ext cx="38485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階層の変更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6033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3491880" y="332656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[4]</a:t>
            </a:r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After/NX  </a:t>
            </a:r>
            <a:r>
              <a:rPr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4/6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21586" y="810467"/>
            <a:ext cx="4450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Before/NX</a:t>
            </a:r>
            <a:r>
              <a:rPr kumimoji="1" lang="ja-JP" altLang="en-US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データを変更</a:t>
            </a:r>
            <a:endParaRPr kumimoji="1" lang="ja-JP" altLang="en-US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07504" y="1124744"/>
            <a:ext cx="5386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変更点 </a:t>
            </a:r>
            <a:r>
              <a:rPr kumimoji="1" lang="en-US" altLang="ja-JP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5</a:t>
            </a:r>
            <a:r>
              <a:rPr kumimoji="1" lang="ja-JP" altLang="en-US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：色の変更</a:t>
            </a:r>
            <a:endParaRPr kumimoji="1" lang="ja-JP" altLang="en-US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25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156" t="1716" r="945"/>
          <a:stretch/>
        </p:blipFill>
        <p:spPr bwMode="auto">
          <a:xfrm>
            <a:off x="4572000" y="2074298"/>
            <a:ext cx="4536504" cy="20747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32" t="7575" b="1587"/>
          <a:stretch/>
        </p:blipFill>
        <p:spPr bwMode="auto">
          <a:xfrm>
            <a:off x="27599" y="2074297"/>
            <a:ext cx="4536503" cy="207478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テキスト ボックス 26"/>
          <p:cNvSpPr txBox="1"/>
          <p:nvPr/>
        </p:nvSpPr>
        <p:spPr>
          <a:xfrm>
            <a:off x="27599" y="2074297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Before</a:t>
            </a:r>
            <a:endParaRPr kumimoji="1" lang="ja-JP" altLang="en-US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580052" y="207429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After</a:t>
            </a:r>
            <a:endParaRPr kumimoji="1" lang="ja-JP" altLang="en-US" dirty="0">
              <a:solidFill>
                <a:srgbClr val="FF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3" name="円/楕円 32"/>
          <p:cNvSpPr/>
          <p:nvPr/>
        </p:nvSpPr>
        <p:spPr>
          <a:xfrm>
            <a:off x="6012160" y="3212976"/>
            <a:ext cx="1617692" cy="8640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円/楕円 33"/>
          <p:cNvSpPr/>
          <p:nvPr/>
        </p:nvSpPr>
        <p:spPr>
          <a:xfrm>
            <a:off x="1403648" y="3212976"/>
            <a:ext cx="1617692" cy="864096"/>
          </a:xfrm>
          <a:prstGeom prst="ellipse">
            <a:avLst/>
          </a:prstGeom>
          <a:noFill/>
          <a:ln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5394" y="4254796"/>
            <a:ext cx="3336766" cy="255858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6" name="正方形/長方形 35"/>
          <p:cNvSpPr/>
          <p:nvPr/>
        </p:nvSpPr>
        <p:spPr>
          <a:xfrm>
            <a:off x="563204" y="4221088"/>
            <a:ext cx="1992572" cy="41549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050" b="1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「オブジェクト表示の編集」</a:t>
            </a:r>
            <a:endParaRPr lang="en-US" altLang="ja-JP" sz="1050" b="1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050" b="1" dirty="0">
                <a:solidFill>
                  <a:srgbClr val="000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で色を変更</a:t>
            </a:r>
            <a:endParaRPr lang="en-US" altLang="ja-JP" sz="1050" b="1" dirty="0">
              <a:solidFill>
                <a:srgbClr val="000000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3347864" y="5085184"/>
            <a:ext cx="216024" cy="28803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線矢印コネクタ 40"/>
          <p:cNvCxnSpPr/>
          <p:nvPr/>
        </p:nvCxnSpPr>
        <p:spPr>
          <a:xfrm rot="10800000">
            <a:off x="3514564" y="6093296"/>
            <a:ext cx="216024" cy="28803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1019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594</TotalTime>
  <Words>304</Words>
  <Application>Microsoft Office PowerPoint</Application>
  <PresentationFormat>画面に合わせる (4:3)</PresentationFormat>
  <Paragraphs>80</Paragraphs>
  <Slides>15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15</vt:i4>
      </vt:variant>
    </vt:vector>
  </HeadingPairs>
  <TitlesOfParts>
    <vt:vector size="20" baseType="lpstr">
      <vt:lpstr>ＭＳ Ｐゴシック</vt:lpstr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いすゞ自動車株式会社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いすゞ自動車株式会社</dc:creator>
  <cp:lastModifiedBy>Takeda Ken</cp:lastModifiedBy>
  <cp:revision>33</cp:revision>
  <dcterms:created xsi:type="dcterms:W3CDTF">2018-11-27T01:16:26Z</dcterms:created>
  <dcterms:modified xsi:type="dcterms:W3CDTF">2019-03-13T10:20:54Z</dcterms:modified>
</cp:coreProperties>
</file>