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43" r:id="rId1"/>
  </p:sldMasterIdLst>
  <p:notesMasterIdLst>
    <p:notesMasterId r:id="rId5"/>
  </p:notesMasterIdLst>
  <p:sldIdLst>
    <p:sldId id="764" r:id="rId2"/>
    <p:sldId id="763" r:id="rId3"/>
    <p:sldId id="768" r:id="rId4"/>
  </p:sldIdLst>
  <p:sldSz cx="9906000" cy="6858000" type="A4"/>
  <p:notesSz cx="7099300" cy="102346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114">
          <p15:clr>
            <a:srgbClr val="A4A3A4"/>
          </p15:clr>
        </p15:guide>
        <p15:guide id="3" pos="172" userDrawn="1">
          <p15:clr>
            <a:srgbClr val="A4A3A4"/>
          </p15:clr>
        </p15:guide>
        <p15:guide id="4" orient="horz" pos="595" userDrawn="1">
          <p15:clr>
            <a:srgbClr val="A4A3A4"/>
          </p15:clr>
        </p15:guide>
        <p15:guide id="5" pos="114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07">
          <p15:clr>
            <a:srgbClr val="A4A3A4"/>
          </p15:clr>
        </p15:guide>
        <p15:guide id="2" pos="2121">
          <p15:clr>
            <a:srgbClr val="A4A3A4"/>
          </p15:clr>
        </p15:guide>
        <p15:guide id="3" orient="horz" pos="3223">
          <p15:clr>
            <a:srgbClr val="A4A3A4"/>
          </p15:clr>
        </p15:guide>
        <p15:guide id="4" pos="223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CCFF"/>
    <a:srgbClr val="FF0000"/>
    <a:srgbClr val="A4F927"/>
    <a:srgbClr val="0000FF"/>
    <a:srgbClr val="FFCC66"/>
    <a:srgbClr val="CCFFFF"/>
    <a:srgbClr val="FFFFFF"/>
    <a:srgbClr val="CC6600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202B0CA-FC54-4496-8BCA-5EF66A818D29}" styleName="スタイル (濃色)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66" autoAdjust="0"/>
    <p:restoredTop sz="98704" autoAdjust="0"/>
  </p:normalViewPr>
  <p:slideViewPr>
    <p:cSldViewPr snapToGrid="0">
      <p:cViewPr varScale="1">
        <p:scale>
          <a:sx n="131" d="100"/>
          <a:sy n="131" d="100"/>
        </p:scale>
        <p:origin x="-996" y="-90"/>
      </p:cViewPr>
      <p:guideLst>
        <p:guide orient="horz" pos="2160"/>
        <p:guide orient="horz" pos="595"/>
        <p:guide pos="3114"/>
        <p:guide pos="172"/>
        <p:guide pos="11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-2136" y="-104"/>
      </p:cViewPr>
      <p:guideLst>
        <p:guide orient="horz" pos="3107"/>
        <p:guide orient="horz" pos="3223"/>
        <p:guide pos="2121"/>
        <p:guide pos="2235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2"/>
            <a:ext cx="3076977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56" tIns="47728" rIns="95456" bIns="47728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ahoma" pitchFamily="34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0650" y="2"/>
            <a:ext cx="3076976" cy="512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56" tIns="47728" rIns="95456" bIns="47728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pitchFamily="34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76288" y="766763"/>
            <a:ext cx="5546725" cy="3840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429" y="4861234"/>
            <a:ext cx="5680444" cy="460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56" tIns="47728" rIns="95456" bIns="4772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720824"/>
            <a:ext cx="3076977" cy="512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56" tIns="47728" rIns="95456" bIns="47728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ahoma" pitchFamily="34" charset="0"/>
                <a:ea typeface="ＭＳ Ｐゴシック" pitchFamily="50" charset="-128"/>
                <a:cs typeface="+mn-cs"/>
              </a:defRPr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0650" y="9720824"/>
            <a:ext cx="3076976" cy="512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456" tIns="47728" rIns="95456" bIns="47728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ahoma" pitchFamily="84" charset="0"/>
                <a:ea typeface="ＭＳ Ｐゴシック" pitchFamily="84" charset="-128"/>
              </a:defRPr>
            </a:lvl1pPr>
          </a:lstStyle>
          <a:p>
            <a:pPr>
              <a:defRPr/>
            </a:pPr>
            <a:fld id="{FA649186-558F-4B8A-B7B2-FE7ECFF9062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563500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ＭＳ Ｐ明朝" pitchFamily="18" charset="-128"/>
        <a:cs typeface="ＭＳ Ｐ明朝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ＭＳ Ｐ明朝" pitchFamily="18" charset="-128"/>
        <a:cs typeface="ＭＳ Ｐ明朝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ＭＳ Ｐ明朝" pitchFamily="18" charset="-128"/>
        <a:cs typeface="ＭＳ Ｐ明朝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ＭＳ Ｐ明朝" pitchFamily="18" charset="-128"/>
        <a:cs typeface="ＭＳ Ｐ明朝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ahoma" pitchFamily="34" charset="0"/>
        <a:ea typeface="ＭＳ Ｐ明朝" pitchFamily="18" charset="-128"/>
        <a:cs typeface="ＭＳ Ｐ明朝" charset="0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650" y="244475"/>
            <a:ext cx="204787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0125" y="363538"/>
            <a:ext cx="1092200" cy="13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Line 7"/>
          <p:cNvSpPr>
            <a:spLocks noChangeShapeType="1"/>
          </p:cNvSpPr>
          <p:nvPr userDrawn="1"/>
        </p:nvSpPr>
        <p:spPr bwMode="auto">
          <a:xfrm>
            <a:off x="0" y="812800"/>
            <a:ext cx="9906000" cy="0"/>
          </a:xfrm>
          <a:prstGeom prst="line">
            <a:avLst/>
          </a:prstGeom>
          <a:noFill/>
          <a:ln w="3810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9" name="Line 7"/>
          <p:cNvSpPr>
            <a:spLocks noChangeShapeType="1"/>
          </p:cNvSpPr>
          <p:nvPr userDrawn="1"/>
        </p:nvSpPr>
        <p:spPr bwMode="auto">
          <a:xfrm>
            <a:off x="0" y="812800"/>
            <a:ext cx="9144000" cy="0"/>
          </a:xfrm>
          <a:prstGeom prst="line">
            <a:avLst/>
          </a:prstGeom>
          <a:noFill/>
          <a:ln w="38100">
            <a:solidFill>
              <a:srgbClr val="CC00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94475"/>
            <a:ext cx="17526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solidFill>
                  <a:schemeClr val="tx1"/>
                </a:solidFill>
                <a:latin typeface="HGP創英角ｺﾞｼｯｸUB" pitchFamily="50" charset="-128"/>
                <a:ea typeface="HGP創英角ｺﾞｼｯｸUB" pitchFamily="50" charset="-128"/>
              </a:defRPr>
            </a:lvl1pPr>
          </a:lstStyle>
          <a:p>
            <a:pPr>
              <a:defRPr/>
            </a:pPr>
            <a:fld id="{4FF052CD-459E-4BB8-A8DB-E25427E47CC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  <p:sp>
        <p:nvSpPr>
          <p:cNvPr id="12" name="Text Box 9"/>
          <p:cNvSpPr txBox="1">
            <a:spLocks noChangeArrowheads="1"/>
          </p:cNvSpPr>
          <p:nvPr userDrawn="1"/>
        </p:nvSpPr>
        <p:spPr bwMode="auto">
          <a:xfrm>
            <a:off x="6175771" y="6648450"/>
            <a:ext cx="3741730" cy="22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ＭＳ Ｐゴシック" pitchFamily="50" charset="-128"/>
                <a:ea typeface="ＭＳ Ｐゴシック" pitchFamily="50" charset="-128"/>
              </a:defRPr>
            </a:lvl9pPr>
          </a:lstStyle>
          <a:p>
            <a:pPr algn="r">
              <a:lnSpc>
                <a:spcPct val="85000"/>
              </a:lnSpc>
              <a:defRPr/>
            </a:pPr>
            <a:r>
              <a:rPr lang="en-US" altLang="ja-JP" sz="1000" dirty="0" smtClean="0">
                <a:latin typeface="MS UI Gothic" pitchFamily="50" charset="-128"/>
                <a:ea typeface="MS UI Gothic" pitchFamily="50" charset="-128"/>
              </a:rPr>
              <a:t>Copyright (C) Japan Automobile Manufacturers Association, Inc.</a:t>
            </a:r>
          </a:p>
        </p:txBody>
      </p:sp>
    </p:spTree>
    <p:extLst>
      <p:ext uri="{BB962C8B-B14F-4D97-AF65-F5344CB8AC3E}">
        <p14:creationId xmlns:p14="http://schemas.microsoft.com/office/powerpoint/2010/main" val="897352630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95300" y="6248400"/>
            <a:ext cx="2311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xfrm>
            <a:off x="3384550" y="6248400"/>
            <a:ext cx="31369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512050" y="6324600"/>
            <a:ext cx="2311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50201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495300" y="6248400"/>
            <a:ext cx="23114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ja-JP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384550" y="6248400"/>
            <a:ext cx="31369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altLang="ja-JP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7512050" y="6324600"/>
            <a:ext cx="23114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ja-JP" altLang="ja-JP" dirty="0"/>
          </a:p>
        </p:txBody>
      </p:sp>
    </p:spTree>
    <p:extLst>
      <p:ext uri="{BB962C8B-B14F-4D97-AF65-F5344CB8AC3E}">
        <p14:creationId xmlns:p14="http://schemas.microsoft.com/office/powerpoint/2010/main" val="2308480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F21A4C33-3C4F-4460-833D-D791FA2C6559}" type="datetimeFigureOut">
              <a:rPr kumimoji="1" lang="ja-JP" altLang="en-US" smtClean="0"/>
              <a:t>2019/3/7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591D98D-DAF8-451D-8253-0A714DE642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1460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981075"/>
            <a:ext cx="9204325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BODY TITLE </a:t>
            </a:r>
            <a:r>
              <a:rPr lang="ja-JP" altLang="en-US" smtClean="0"/>
              <a:t>（ボディータイトル）	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2"/>
            <a:endParaRPr lang="en-US" altLang="ja-JP" smtClean="0"/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50838" y="155575"/>
            <a:ext cx="7216775" cy="55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TITLE </a:t>
            </a:r>
            <a:r>
              <a:rPr lang="ja-JP" altLang="en-US" smtClean="0"/>
              <a:t>（タイトル）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54" r:id="rId2"/>
    <p:sldLayoutId id="2147483755" r:id="rId3"/>
    <p:sldLayoutId id="2147483756" r:id="rId4"/>
  </p:sldLayoutIdLst>
  <p:transition>
    <p:fade/>
  </p:transition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Arial" charset="0"/>
          <a:ea typeface="HG丸ｺﾞｼｯｸM-PRO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Arial" charset="0"/>
          <a:ea typeface="HG丸ｺﾞｼｯｸM-PRO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Arial" charset="0"/>
          <a:ea typeface="HG丸ｺﾞｼｯｸM-PRO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Arial" charset="0"/>
          <a:ea typeface="HG丸ｺﾞｼｯｸM-PRO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Tahoma" pitchFamily="34" charset="0"/>
          <a:ea typeface="HGP創英角ｺﾞｼｯｸUB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Tahoma" pitchFamily="34" charset="0"/>
          <a:ea typeface="HGP創英角ｺﾞｼｯｸUB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Tahoma" pitchFamily="34" charset="0"/>
          <a:ea typeface="HGP創英角ｺﾞｼｯｸUB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3200">
          <a:solidFill>
            <a:schemeClr val="tx2"/>
          </a:solidFill>
          <a:latin typeface="Tahoma" pitchFamily="34" charset="0"/>
          <a:ea typeface="HGP創英角ｺﾞｼｯｸUB" pitchFamily="50" charset="-128"/>
        </a:defRPr>
      </a:lvl9pPr>
    </p:titleStyle>
    <p:bodyStyle>
      <a:lvl1pPr marL="274638" indent="-274638" algn="l" defTabSz="568325" rtl="0" eaLnBrk="0" fontAlgn="base" hangingPunct="0">
        <a:spcBef>
          <a:spcPct val="20000"/>
        </a:spcBef>
        <a:spcAft>
          <a:spcPct val="10000"/>
        </a:spcAft>
        <a:buClr>
          <a:srgbClr val="CC0000"/>
        </a:buClr>
        <a:buFont typeface="Wingdings" pitchFamily="2" charset="2"/>
        <a:buChar char="n"/>
        <a:defRPr kumimoji="1" sz="2400">
          <a:solidFill>
            <a:schemeClr val="tx1"/>
          </a:solidFill>
          <a:latin typeface="Arial" charset="0"/>
          <a:ea typeface="+mn-ea"/>
          <a:cs typeface="+mn-cs"/>
        </a:defRPr>
      </a:lvl1pPr>
      <a:lvl2pPr marL="715963" indent="-261938" algn="l" defTabSz="568325" rtl="0" eaLnBrk="0" fontAlgn="base" hangingPunct="0">
        <a:spcBef>
          <a:spcPct val="20000"/>
        </a:spcBef>
        <a:spcAft>
          <a:spcPct val="10000"/>
        </a:spcAft>
        <a:buClr>
          <a:schemeClr val="folHlink"/>
        </a:buClr>
        <a:buFont typeface="Wingdings" pitchFamily="2" charset="2"/>
        <a:buChar char="n"/>
        <a:defRPr kumimoji="1" sz="2000">
          <a:solidFill>
            <a:schemeClr val="tx1"/>
          </a:solidFill>
          <a:latin typeface="Arial" charset="0"/>
          <a:ea typeface="+mn-ea"/>
        </a:defRPr>
      </a:lvl2pPr>
      <a:lvl3pPr marL="1082675" indent="-184150" algn="l" defTabSz="568325" rtl="0" eaLnBrk="0" fontAlgn="base" hangingPunct="0">
        <a:spcBef>
          <a:spcPct val="20000"/>
        </a:spcBef>
        <a:spcAft>
          <a:spcPct val="10000"/>
        </a:spcAft>
        <a:buChar char="•"/>
        <a:defRPr kumimoji="1" sz="2000">
          <a:solidFill>
            <a:schemeClr val="tx1"/>
          </a:solidFill>
          <a:latin typeface="Arial" charset="0"/>
          <a:ea typeface="+mn-ea"/>
        </a:defRPr>
      </a:lvl3pPr>
      <a:lvl4pPr marL="1854200" indent="-228600" algn="l" defTabSz="568325" rtl="0" eaLnBrk="0" fontAlgn="base" hangingPunct="0">
        <a:spcBef>
          <a:spcPct val="20000"/>
        </a:spcBef>
        <a:spcAft>
          <a:spcPct val="0"/>
        </a:spcAft>
        <a:buChar char="–"/>
        <a:defRPr kumimoji="1">
          <a:solidFill>
            <a:schemeClr val="tx1"/>
          </a:solidFill>
          <a:latin typeface="Arial" charset="0"/>
          <a:ea typeface="ＭＳ Ｐゴシック" pitchFamily="50" charset="-128"/>
        </a:defRPr>
      </a:lvl4pPr>
      <a:lvl5pPr marL="2273300" indent="-228600" algn="l" defTabSz="568325" rtl="0" eaLnBrk="0" fontAlgn="base" hangingPunct="0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Arial" charset="0"/>
          <a:ea typeface="ＭＳ Ｐゴシック" pitchFamily="50" charset="-128"/>
        </a:defRPr>
      </a:lvl5pPr>
      <a:lvl6pPr marL="2730500" indent="-228600" algn="l" defTabSz="568325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ＭＳ Ｐゴシック" pitchFamily="50" charset="-128"/>
        </a:defRPr>
      </a:lvl6pPr>
      <a:lvl7pPr marL="3187700" indent="-228600" algn="l" defTabSz="568325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ＭＳ Ｐゴシック" pitchFamily="50" charset="-128"/>
        </a:defRPr>
      </a:lvl7pPr>
      <a:lvl8pPr marL="3644900" indent="-228600" algn="l" defTabSz="568325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ＭＳ Ｐゴシック" pitchFamily="50" charset="-128"/>
        </a:defRPr>
      </a:lvl8pPr>
      <a:lvl9pPr marL="4102100" indent="-228600" algn="l" defTabSz="568325" rtl="0" fontAlgn="base">
        <a:spcBef>
          <a:spcPct val="20000"/>
        </a:spcBef>
        <a:spcAft>
          <a:spcPct val="0"/>
        </a:spcAft>
        <a:buChar char="»"/>
        <a:defRPr kumimoji="1">
          <a:solidFill>
            <a:schemeClr val="tx1"/>
          </a:solidFill>
          <a:latin typeface="+mn-lt"/>
          <a:ea typeface="ＭＳ Ｐゴシック" pitchFamily="50" charset="-128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&#9315;-&#9316;.pdf" TargetMode="External"/><Relationship Id="rId13" Type="http://schemas.openxmlformats.org/officeDocument/2006/relationships/hyperlink" Target="&#9312;-&#9316;.exe" TargetMode="External"/><Relationship Id="rId18" Type="http://schemas.openxmlformats.org/officeDocument/2006/relationships/hyperlink" Target="&#9314;-&#9317;.pdf" TargetMode="External"/><Relationship Id="rId3" Type="http://schemas.openxmlformats.org/officeDocument/2006/relationships/hyperlink" Target="&#9312;-&#9313;.exe" TargetMode="External"/><Relationship Id="rId7" Type="http://schemas.openxmlformats.org/officeDocument/2006/relationships/hyperlink" Target="&#9315;-&#9316;.exe" TargetMode="External"/><Relationship Id="rId12" Type="http://schemas.openxmlformats.org/officeDocument/2006/relationships/hyperlink" Target="&#9315;-&#9317;.pdf" TargetMode="External"/><Relationship Id="rId17" Type="http://schemas.openxmlformats.org/officeDocument/2006/relationships/hyperlink" Target="&#9314;-&#9317;.exe" TargetMode="External"/><Relationship Id="rId2" Type="http://schemas.openxmlformats.org/officeDocument/2006/relationships/image" Target="../media/image7.png"/><Relationship Id="rId16" Type="http://schemas.openxmlformats.org/officeDocument/2006/relationships/hyperlink" Target="&#9312;-&#9315;.pdf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emf"/><Relationship Id="rId11" Type="http://schemas.openxmlformats.org/officeDocument/2006/relationships/hyperlink" Target="&#9315;-&#9317;.exe" TargetMode="External"/><Relationship Id="rId5" Type="http://schemas.openxmlformats.org/officeDocument/2006/relationships/hyperlink" Target="&#9312;-&#9313;.pdf" TargetMode="External"/><Relationship Id="rId15" Type="http://schemas.openxmlformats.org/officeDocument/2006/relationships/hyperlink" Target="&#9312;-&#9315;.exe" TargetMode="External"/><Relationship Id="rId10" Type="http://schemas.openxmlformats.org/officeDocument/2006/relationships/hyperlink" Target="&#9312;-&#9314;.pdf" TargetMode="External"/><Relationship Id="rId4" Type="http://schemas.openxmlformats.org/officeDocument/2006/relationships/image" Target="../media/image8.png"/><Relationship Id="rId9" Type="http://schemas.openxmlformats.org/officeDocument/2006/relationships/hyperlink" Target="&#9312;-&#9314;.exe" TargetMode="External"/><Relationship Id="rId14" Type="http://schemas.openxmlformats.org/officeDocument/2006/relationships/hyperlink" Target="&#9312;-&#9316;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メモ 40"/>
          <p:cNvSpPr/>
          <p:nvPr/>
        </p:nvSpPr>
        <p:spPr bwMode="auto">
          <a:xfrm>
            <a:off x="796980" y="1815382"/>
            <a:ext cx="774882" cy="867362"/>
          </a:xfrm>
          <a:prstGeom prst="foldedCorner">
            <a:avLst/>
          </a:prstGeom>
          <a:solidFill>
            <a:srgbClr val="0066FF"/>
          </a:solidFill>
          <a:ln w="9525">
            <a:solidFill>
              <a:schemeClr val="tx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rtlCol="0" anchor="t" anchorCtr="0"/>
          <a:lstStyle/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en-US" altLang="ja-JP" sz="11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[1]CAD_A</a:t>
            </a:r>
          </a:p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ja-JP" altLang="en-US" sz="11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旧</a:t>
            </a:r>
            <a:r>
              <a:rPr lang="en-US" altLang="ja-JP" sz="11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Ver.</a:t>
            </a:r>
            <a:endParaRPr kumimoji="1" lang="ja-JP" altLang="en-US" sz="1100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1" name="メモ 50"/>
          <p:cNvSpPr/>
          <p:nvPr/>
        </p:nvSpPr>
        <p:spPr bwMode="auto">
          <a:xfrm>
            <a:off x="4035646" y="1811112"/>
            <a:ext cx="774882" cy="867362"/>
          </a:xfrm>
          <a:prstGeom prst="foldedCorner">
            <a:avLst/>
          </a:prstGeom>
          <a:solidFill>
            <a:srgbClr val="0066FF"/>
          </a:solidFill>
          <a:ln w="9525">
            <a:solidFill>
              <a:schemeClr val="tx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rtlCol="0" anchor="t" anchorCtr="0"/>
          <a:lstStyle/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en-US" altLang="ja-JP" sz="11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[2]JT</a:t>
            </a:r>
            <a:endParaRPr kumimoji="1" lang="ja-JP" altLang="en-US" sz="1100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5" name="メモ 54"/>
          <p:cNvSpPr/>
          <p:nvPr/>
        </p:nvSpPr>
        <p:spPr bwMode="auto">
          <a:xfrm>
            <a:off x="796980" y="4936623"/>
            <a:ext cx="774882" cy="867362"/>
          </a:xfrm>
          <a:prstGeom prst="foldedCorner">
            <a:avLst/>
          </a:prstGeom>
          <a:solidFill>
            <a:srgbClr val="FFC000"/>
          </a:solidFill>
          <a:ln w="9525">
            <a:solidFill>
              <a:schemeClr val="tx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rtlCol="0" anchor="t" anchorCtr="0"/>
          <a:lstStyle/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en-US" altLang="ja-JP" sz="11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[7]CAD_B</a:t>
            </a:r>
          </a:p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ja-JP" altLang="en-US" sz="11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旧</a:t>
            </a:r>
            <a:r>
              <a:rPr lang="en-US" altLang="ja-JP" sz="11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Ver.</a:t>
            </a:r>
            <a:endParaRPr kumimoji="1" lang="ja-JP" altLang="en-US" sz="11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58" name="右矢印 57"/>
          <p:cNvSpPr/>
          <p:nvPr/>
        </p:nvSpPr>
        <p:spPr bwMode="auto">
          <a:xfrm>
            <a:off x="1860220" y="2027870"/>
            <a:ext cx="1993862" cy="443278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rtlCol="0" anchor="ctr"/>
          <a:lstStyle/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ja-JP" altLang="en-US" sz="11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変換</a:t>
            </a:r>
          </a:p>
        </p:txBody>
      </p:sp>
      <p:sp>
        <p:nvSpPr>
          <p:cNvPr id="3" name="タイトル 2"/>
          <p:cNvSpPr txBox="1">
            <a:spLocks/>
          </p:cNvSpPr>
          <p:nvPr/>
        </p:nvSpPr>
        <p:spPr bwMode="auto">
          <a:xfrm>
            <a:off x="13063" y="168374"/>
            <a:ext cx="7936734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Arial" charset="0"/>
                <a:ea typeface="HG丸ｺﾞｼｯｸM-PRO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Arial" charset="0"/>
                <a:ea typeface="HG丸ｺﾞｼｯｸM-PRO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Arial" charset="0"/>
                <a:ea typeface="HG丸ｺﾞｼｯｸM-PRO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Arial" charset="0"/>
                <a:ea typeface="HG丸ｺﾞｼｯｸM-PRO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Tahoma" pitchFamily="34" charset="0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Tahoma" pitchFamily="34" charset="0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Tahoma" pitchFamily="34" charset="0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Tahoma" pitchFamily="34" charset="0"/>
                <a:ea typeface="HGP創英角ｺﾞｼｯｸUB" pitchFamily="50" charset="-128"/>
              </a:defRPr>
            </a:lvl9pPr>
          </a:lstStyle>
          <a:p>
            <a:r>
              <a:rPr lang="ja-JP" altLang="en-US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検証用モデルの作成：長期保管</a:t>
            </a:r>
            <a:endParaRPr lang="ja-JP" altLang="en-US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331702" y="872900"/>
            <a:ext cx="92425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lang="en-US" altLang="ja-JP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CAD_</a:t>
            </a:r>
            <a:r>
              <a:rPr kumimoji="1" lang="en-US" altLang="ja-JP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A(</a:t>
            </a:r>
            <a:r>
              <a:rPr kumimoji="1"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旧</a:t>
            </a:r>
            <a:r>
              <a:rPr kumimoji="1" lang="en-US" altLang="ja-JP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Ver.</a:t>
            </a:r>
            <a:r>
              <a:rPr kumimoji="1"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</a:t>
            </a:r>
            <a:r>
              <a:rPr kumimoji="1" lang="en-US" altLang="ja-JP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NX)</a:t>
            </a:r>
            <a:r>
              <a:rPr kumimoji="1"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データを</a:t>
            </a:r>
            <a:r>
              <a:rPr kumimoji="1" lang="en-US" altLang="ja-JP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STEP,JT</a:t>
            </a:r>
            <a:r>
              <a:rPr kumimoji="1"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に変換し、</a:t>
            </a:r>
            <a:r>
              <a:rPr kumimoji="1" lang="en-US" altLang="ja-JP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CAD_A(</a:t>
            </a:r>
            <a:r>
              <a:rPr kumimoji="1"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新</a:t>
            </a:r>
            <a:r>
              <a:rPr kumimoji="1" lang="en-US" altLang="ja-JP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Ver.</a:t>
            </a:r>
            <a:r>
              <a:rPr kumimoji="1"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</a:t>
            </a:r>
            <a:r>
              <a:rPr lang="en-US" altLang="ja-JP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NX</a:t>
            </a:r>
            <a:r>
              <a:rPr kumimoji="1" lang="en-US" altLang="ja-JP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r>
              <a:rPr kumimoji="1"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データに再度変換する。</a:t>
            </a:r>
            <a:endParaRPr kumimoji="1" lang="en-US" altLang="ja-JP" sz="16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・</a:t>
            </a:r>
            <a:r>
              <a:rPr kumimoji="1" lang="en-US" altLang="ja-JP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CAD_B(</a:t>
            </a:r>
            <a:r>
              <a:rPr kumimoji="1"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旧</a:t>
            </a:r>
            <a:r>
              <a:rPr kumimoji="1" lang="en-US" altLang="ja-JP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Ver.</a:t>
            </a:r>
            <a:r>
              <a:rPr kumimoji="1"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</a:t>
            </a:r>
            <a:r>
              <a:rPr kumimoji="1" lang="en-US" altLang="ja-JP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CATIA V5)</a:t>
            </a:r>
            <a:r>
              <a:rPr kumimoji="1"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データを</a:t>
            </a:r>
            <a:r>
              <a:rPr kumimoji="1" lang="en-US" altLang="ja-JP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STEP</a:t>
            </a:r>
            <a:r>
              <a:rPr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に変換し、</a:t>
            </a:r>
            <a:r>
              <a:rPr lang="en-US" altLang="ja-JP" sz="16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CAD_B(</a:t>
            </a:r>
            <a:r>
              <a:rPr lang="ja-JP" altLang="en-US" sz="16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新</a:t>
            </a:r>
            <a:r>
              <a:rPr lang="en-US" altLang="ja-JP" sz="16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Ver.</a:t>
            </a:r>
            <a:r>
              <a:rPr lang="ja-JP" altLang="en-US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の</a:t>
            </a:r>
            <a:r>
              <a:rPr lang="en-US" altLang="ja-JP" sz="16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CATIA V5)</a:t>
            </a:r>
            <a:r>
              <a:rPr lang="ja-JP" altLang="en-US" sz="16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データに再度変換する。</a:t>
            </a:r>
            <a:endParaRPr kumimoji="1" lang="ja-JP" altLang="en-US" sz="16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 rotWithShape="1">
          <a:blip r:embed="rId2"/>
          <a:srcRect l="22862"/>
          <a:stretch/>
        </p:blipFill>
        <p:spPr>
          <a:xfrm>
            <a:off x="1005084" y="2204820"/>
            <a:ext cx="332511" cy="395141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/>
          <a:srcRect l="24738"/>
          <a:stretch/>
        </p:blipFill>
        <p:spPr>
          <a:xfrm>
            <a:off x="1050425" y="5317856"/>
            <a:ext cx="332511" cy="441805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 rotWithShape="1">
          <a:blip r:embed="rId4"/>
          <a:srcRect l="14030"/>
          <a:stretch/>
        </p:blipFill>
        <p:spPr>
          <a:xfrm>
            <a:off x="4247051" y="2189414"/>
            <a:ext cx="355442" cy="347822"/>
          </a:xfrm>
          <a:prstGeom prst="rect">
            <a:avLst/>
          </a:prstGeom>
        </p:spPr>
      </p:pic>
      <p:sp>
        <p:nvSpPr>
          <p:cNvPr id="57" name="メモ 56"/>
          <p:cNvSpPr/>
          <p:nvPr/>
        </p:nvSpPr>
        <p:spPr bwMode="auto">
          <a:xfrm>
            <a:off x="4050760" y="2828799"/>
            <a:ext cx="774882" cy="867362"/>
          </a:xfrm>
          <a:prstGeom prst="foldedCorner">
            <a:avLst/>
          </a:prstGeom>
          <a:solidFill>
            <a:srgbClr val="0066FF"/>
          </a:solidFill>
          <a:ln w="9525">
            <a:solidFill>
              <a:schemeClr val="tx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rtlCol="0" anchor="t" anchorCtr="0"/>
          <a:lstStyle/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en-US" altLang="ja-JP" sz="11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[3]STEP</a:t>
            </a:r>
            <a:endParaRPr kumimoji="1" lang="ja-JP" altLang="en-US" sz="1100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62" name="図 61"/>
          <p:cNvPicPr>
            <a:picLocks noChangeAspect="1"/>
          </p:cNvPicPr>
          <p:nvPr/>
        </p:nvPicPr>
        <p:blipFill rotWithShape="1">
          <a:blip r:embed="rId5"/>
          <a:srcRect l="19960" t="4648" b="9903"/>
          <a:stretch/>
        </p:blipFill>
        <p:spPr>
          <a:xfrm>
            <a:off x="4299862" y="3163538"/>
            <a:ext cx="299028" cy="367123"/>
          </a:xfrm>
          <a:prstGeom prst="rect">
            <a:avLst/>
          </a:prstGeom>
        </p:spPr>
      </p:pic>
      <p:sp>
        <p:nvSpPr>
          <p:cNvPr id="64" name="右矢印 63"/>
          <p:cNvSpPr/>
          <p:nvPr/>
        </p:nvSpPr>
        <p:spPr bwMode="auto">
          <a:xfrm rot="1075802">
            <a:off x="1765669" y="2684974"/>
            <a:ext cx="2082922" cy="463491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rtlCol="0" anchor="ctr"/>
          <a:lstStyle/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ja-JP" altLang="en-US" sz="11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変換</a:t>
            </a:r>
          </a:p>
        </p:txBody>
      </p:sp>
      <p:sp>
        <p:nvSpPr>
          <p:cNvPr id="66" name="メモ 65"/>
          <p:cNvSpPr/>
          <p:nvPr/>
        </p:nvSpPr>
        <p:spPr bwMode="auto">
          <a:xfrm>
            <a:off x="7198742" y="1815382"/>
            <a:ext cx="774882" cy="867362"/>
          </a:xfrm>
          <a:prstGeom prst="foldedCorner">
            <a:avLst/>
          </a:prstGeom>
          <a:solidFill>
            <a:srgbClr val="0066FF"/>
          </a:solidFill>
          <a:ln w="9525">
            <a:solidFill>
              <a:schemeClr val="tx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rtlCol="0" anchor="t" anchorCtr="0"/>
          <a:lstStyle/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en-US" altLang="ja-JP" sz="11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[4]CAD_A</a:t>
            </a:r>
          </a:p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ja-JP" altLang="en-US" sz="10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新</a:t>
            </a:r>
            <a:r>
              <a:rPr lang="en-US" altLang="ja-JP" sz="10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Ver. </a:t>
            </a:r>
            <a:endParaRPr kumimoji="1" lang="ja-JP" altLang="en-US" sz="1100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7" name="メモ 66"/>
          <p:cNvSpPr/>
          <p:nvPr/>
        </p:nvSpPr>
        <p:spPr bwMode="auto">
          <a:xfrm>
            <a:off x="7221413" y="4936623"/>
            <a:ext cx="774882" cy="867362"/>
          </a:xfrm>
          <a:prstGeom prst="foldedCorner">
            <a:avLst/>
          </a:prstGeom>
          <a:solidFill>
            <a:srgbClr val="FFC000"/>
          </a:solidFill>
          <a:ln w="9525">
            <a:solidFill>
              <a:schemeClr val="tx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rtlCol="0" anchor="t" anchorCtr="0"/>
          <a:lstStyle/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en-US" altLang="ja-JP" sz="11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[9]CAD_B</a:t>
            </a:r>
          </a:p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ja-JP" altLang="en-US" sz="10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新</a:t>
            </a:r>
            <a:r>
              <a:rPr lang="en-US" altLang="ja-JP" sz="10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Ver. </a:t>
            </a:r>
            <a:endParaRPr kumimoji="1" lang="ja-JP" altLang="en-US" sz="10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68" name="図 67"/>
          <p:cNvPicPr>
            <a:picLocks noChangeAspect="1"/>
          </p:cNvPicPr>
          <p:nvPr/>
        </p:nvPicPr>
        <p:blipFill rotWithShape="1">
          <a:blip r:embed="rId2"/>
          <a:srcRect l="22862"/>
          <a:stretch/>
        </p:blipFill>
        <p:spPr>
          <a:xfrm>
            <a:off x="7421960" y="2197263"/>
            <a:ext cx="332511" cy="395141"/>
          </a:xfrm>
          <a:prstGeom prst="rect">
            <a:avLst/>
          </a:prstGeom>
        </p:spPr>
      </p:pic>
      <p:pic>
        <p:nvPicPr>
          <p:cNvPr id="69" name="図 68"/>
          <p:cNvPicPr>
            <a:picLocks noChangeAspect="1"/>
          </p:cNvPicPr>
          <p:nvPr/>
        </p:nvPicPr>
        <p:blipFill rotWithShape="1">
          <a:blip r:embed="rId3"/>
          <a:srcRect l="24738"/>
          <a:stretch/>
        </p:blipFill>
        <p:spPr>
          <a:xfrm>
            <a:off x="7452187" y="5295185"/>
            <a:ext cx="332511" cy="441805"/>
          </a:xfrm>
          <a:prstGeom prst="rect">
            <a:avLst/>
          </a:prstGeom>
        </p:spPr>
      </p:pic>
      <p:sp>
        <p:nvSpPr>
          <p:cNvPr id="73" name="メモ 72"/>
          <p:cNvSpPr/>
          <p:nvPr/>
        </p:nvSpPr>
        <p:spPr bwMode="auto">
          <a:xfrm>
            <a:off x="7206299" y="2828339"/>
            <a:ext cx="774882" cy="867362"/>
          </a:xfrm>
          <a:prstGeom prst="foldedCorner">
            <a:avLst/>
          </a:prstGeom>
          <a:solidFill>
            <a:srgbClr val="0066FF"/>
          </a:solidFill>
          <a:ln w="9525">
            <a:solidFill>
              <a:schemeClr val="tx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rtlCol="0" anchor="t" anchorCtr="0"/>
          <a:lstStyle/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en-US" altLang="ja-JP" sz="11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[5]CAD_A</a:t>
            </a:r>
          </a:p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lang="ja-JP" altLang="en-US" sz="10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新</a:t>
            </a:r>
            <a:r>
              <a:rPr lang="en-US" altLang="ja-JP" sz="10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Ver. </a:t>
            </a:r>
            <a:endParaRPr kumimoji="1" lang="ja-JP" altLang="en-US" sz="1000" dirty="0" smtClean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74" name="図 73"/>
          <p:cNvPicPr>
            <a:picLocks noChangeAspect="1"/>
          </p:cNvPicPr>
          <p:nvPr/>
        </p:nvPicPr>
        <p:blipFill rotWithShape="1">
          <a:blip r:embed="rId2"/>
          <a:srcRect l="22862"/>
          <a:stretch/>
        </p:blipFill>
        <p:spPr>
          <a:xfrm>
            <a:off x="7421960" y="3225019"/>
            <a:ext cx="332511" cy="395141"/>
          </a:xfrm>
          <a:prstGeom prst="rect">
            <a:avLst/>
          </a:prstGeom>
        </p:spPr>
      </p:pic>
      <p:sp>
        <p:nvSpPr>
          <p:cNvPr id="26" name="メモ 25"/>
          <p:cNvSpPr/>
          <p:nvPr/>
        </p:nvSpPr>
        <p:spPr bwMode="auto">
          <a:xfrm>
            <a:off x="4058319" y="4960189"/>
            <a:ext cx="774882" cy="867362"/>
          </a:xfrm>
          <a:prstGeom prst="foldedCorner">
            <a:avLst/>
          </a:prstGeom>
          <a:solidFill>
            <a:srgbClr val="FFC000"/>
          </a:solidFill>
          <a:ln w="9525">
            <a:solidFill>
              <a:schemeClr val="tx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rtlCol="0" anchor="t" anchorCtr="0"/>
          <a:lstStyle/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en-US" altLang="ja-JP" sz="11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[8]STEP</a:t>
            </a:r>
            <a:endParaRPr kumimoji="1" lang="ja-JP" altLang="en-US" sz="1100" dirty="0" smtClean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27" name="図 26"/>
          <p:cNvPicPr>
            <a:picLocks noChangeAspect="1"/>
          </p:cNvPicPr>
          <p:nvPr/>
        </p:nvPicPr>
        <p:blipFill rotWithShape="1">
          <a:blip r:embed="rId5"/>
          <a:srcRect l="19960" t="4648" b="9903"/>
          <a:stretch/>
        </p:blipFill>
        <p:spPr>
          <a:xfrm>
            <a:off x="4321009" y="5279499"/>
            <a:ext cx="299028" cy="367123"/>
          </a:xfrm>
          <a:prstGeom prst="rect">
            <a:avLst/>
          </a:prstGeom>
        </p:spPr>
      </p:pic>
      <p:sp>
        <p:nvSpPr>
          <p:cNvPr id="28" name="右矢印 27"/>
          <p:cNvSpPr/>
          <p:nvPr/>
        </p:nvSpPr>
        <p:spPr bwMode="auto">
          <a:xfrm>
            <a:off x="5049286" y="3032954"/>
            <a:ext cx="1993862" cy="443278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rtlCol="0" anchor="ctr"/>
          <a:lstStyle/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ja-JP" altLang="en-US" sz="11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変換</a:t>
            </a:r>
          </a:p>
        </p:txBody>
      </p:sp>
      <p:sp>
        <p:nvSpPr>
          <p:cNvPr id="31" name="右矢印 30"/>
          <p:cNvSpPr/>
          <p:nvPr/>
        </p:nvSpPr>
        <p:spPr bwMode="auto">
          <a:xfrm>
            <a:off x="5026614" y="2027870"/>
            <a:ext cx="1993862" cy="443278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rtlCol="0" anchor="ctr"/>
          <a:lstStyle/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ja-JP" altLang="en-US" sz="11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変換</a:t>
            </a:r>
          </a:p>
        </p:txBody>
      </p:sp>
      <p:sp>
        <p:nvSpPr>
          <p:cNvPr id="32" name="右矢印 31"/>
          <p:cNvSpPr/>
          <p:nvPr/>
        </p:nvSpPr>
        <p:spPr bwMode="auto">
          <a:xfrm rot="1075802">
            <a:off x="4954734" y="3667388"/>
            <a:ext cx="2082922" cy="463491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rtlCol="0" anchor="ctr"/>
          <a:lstStyle/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ja-JP" altLang="en-US" sz="11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変換</a:t>
            </a:r>
          </a:p>
        </p:txBody>
      </p:sp>
      <p:sp>
        <p:nvSpPr>
          <p:cNvPr id="33" name="メモ 32"/>
          <p:cNvSpPr/>
          <p:nvPr/>
        </p:nvSpPr>
        <p:spPr bwMode="auto">
          <a:xfrm>
            <a:off x="7198742" y="3871083"/>
            <a:ext cx="774882" cy="867362"/>
          </a:xfrm>
          <a:prstGeom prst="foldedCorner">
            <a:avLst/>
          </a:prstGeom>
          <a:solidFill>
            <a:srgbClr val="FFC000"/>
          </a:solidFill>
          <a:ln w="9525">
            <a:solidFill>
              <a:schemeClr val="tx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rtlCol="0" anchor="t" anchorCtr="0"/>
          <a:lstStyle/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en-US" altLang="ja-JP" sz="11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[6]CAD_B</a:t>
            </a:r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 rotWithShape="1">
          <a:blip r:embed="rId3"/>
          <a:srcRect l="24738"/>
          <a:stretch/>
        </p:blipFill>
        <p:spPr>
          <a:xfrm>
            <a:off x="7406845" y="4138961"/>
            <a:ext cx="332511" cy="441805"/>
          </a:xfrm>
          <a:prstGeom prst="rect">
            <a:avLst/>
          </a:prstGeom>
        </p:spPr>
      </p:pic>
      <p:sp>
        <p:nvSpPr>
          <p:cNvPr id="35" name="右矢印 34"/>
          <p:cNvSpPr/>
          <p:nvPr/>
        </p:nvSpPr>
        <p:spPr bwMode="auto">
          <a:xfrm>
            <a:off x="1860220" y="5164035"/>
            <a:ext cx="1993862" cy="443278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rtlCol="0" anchor="ctr"/>
          <a:lstStyle/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ja-JP" altLang="en-US" sz="11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変換</a:t>
            </a:r>
          </a:p>
        </p:txBody>
      </p:sp>
      <p:sp>
        <p:nvSpPr>
          <p:cNvPr id="36" name="右矢印 35"/>
          <p:cNvSpPr/>
          <p:nvPr/>
        </p:nvSpPr>
        <p:spPr bwMode="auto">
          <a:xfrm>
            <a:off x="5026614" y="5164035"/>
            <a:ext cx="1993862" cy="443278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rtlCol="0" anchor="ctr"/>
          <a:lstStyle/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ja-JP" altLang="en-US" sz="11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変換</a:t>
            </a:r>
          </a:p>
        </p:txBody>
      </p:sp>
      <p:sp>
        <p:nvSpPr>
          <p:cNvPr id="37" name="メモ 36"/>
          <p:cNvSpPr/>
          <p:nvPr/>
        </p:nvSpPr>
        <p:spPr bwMode="auto">
          <a:xfrm>
            <a:off x="7206299" y="5904048"/>
            <a:ext cx="774882" cy="867362"/>
          </a:xfrm>
          <a:prstGeom prst="foldedCorner">
            <a:avLst/>
          </a:prstGeom>
          <a:solidFill>
            <a:srgbClr val="0066FF"/>
          </a:solidFill>
          <a:ln w="9525">
            <a:solidFill>
              <a:schemeClr val="tx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rtlCol="0" anchor="t" anchorCtr="0"/>
          <a:lstStyle/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en-US" altLang="ja-JP" sz="11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[10]CAD_A</a:t>
            </a:r>
          </a:p>
        </p:txBody>
      </p:sp>
      <p:pic>
        <p:nvPicPr>
          <p:cNvPr id="38" name="図 37"/>
          <p:cNvPicPr>
            <a:picLocks noChangeAspect="1"/>
          </p:cNvPicPr>
          <p:nvPr/>
        </p:nvPicPr>
        <p:blipFill rotWithShape="1">
          <a:blip r:embed="rId2"/>
          <a:srcRect l="22862"/>
          <a:stretch/>
        </p:blipFill>
        <p:spPr>
          <a:xfrm>
            <a:off x="7406846" y="6210044"/>
            <a:ext cx="332511" cy="395141"/>
          </a:xfrm>
          <a:prstGeom prst="rect">
            <a:avLst/>
          </a:prstGeom>
        </p:spPr>
      </p:pic>
      <p:sp>
        <p:nvSpPr>
          <p:cNvPr id="39" name="右矢印 38"/>
          <p:cNvSpPr/>
          <p:nvPr/>
        </p:nvSpPr>
        <p:spPr bwMode="auto">
          <a:xfrm rot="1075802">
            <a:off x="4954735" y="5813583"/>
            <a:ext cx="2082922" cy="463491"/>
          </a:xfrm>
          <a:prstGeom prst="rightArrow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none" rtlCol="0" anchor="ctr"/>
          <a:lstStyle/>
          <a:p>
            <a:pPr algn="ctr" eaLnBrk="1" hangingPunct="1">
              <a:spcBef>
                <a:spcPct val="0"/>
              </a:spcBef>
              <a:spcAft>
                <a:spcPct val="0"/>
              </a:spcAft>
              <a:buClrTx/>
              <a:buFontTx/>
              <a:buNone/>
            </a:pPr>
            <a:r>
              <a:rPr kumimoji="1" lang="ja-JP" altLang="en-US" sz="1100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変換</a:t>
            </a:r>
          </a:p>
        </p:txBody>
      </p:sp>
    </p:spTree>
    <p:extLst>
      <p:ext uri="{BB962C8B-B14F-4D97-AF65-F5344CB8AC3E}">
        <p14:creationId xmlns:p14="http://schemas.microsoft.com/office/powerpoint/2010/main" val="413200513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 txBox="1">
            <a:spLocks/>
          </p:cNvSpPr>
          <p:nvPr/>
        </p:nvSpPr>
        <p:spPr bwMode="auto">
          <a:xfrm>
            <a:off x="13063" y="168374"/>
            <a:ext cx="7936734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Arial" charset="0"/>
                <a:ea typeface="HG丸ｺﾞｼｯｸM-PRO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Arial" charset="0"/>
                <a:ea typeface="HG丸ｺﾞｼｯｸM-PRO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Arial" charset="0"/>
                <a:ea typeface="HG丸ｺﾞｼｯｸM-PRO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Arial" charset="0"/>
                <a:ea typeface="HG丸ｺﾞｼｯｸM-PRO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Tahoma" pitchFamily="34" charset="0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Tahoma" pitchFamily="34" charset="0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Tahoma" pitchFamily="34" charset="0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Tahoma" pitchFamily="34" charset="0"/>
                <a:ea typeface="HGP創英角ｺﾞｼｯｸUB" pitchFamily="50" charset="-128"/>
              </a:defRPr>
            </a:lvl9pPr>
          </a:lstStyle>
          <a:p>
            <a:r>
              <a:rPr lang="ja-JP" altLang="en-US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実施項目</a:t>
            </a:r>
            <a:endParaRPr lang="ja-JP" altLang="en-US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4" name="スライド番号プレースホルダー 1"/>
          <p:cNvSpPr>
            <a:spLocks noGrp="1"/>
          </p:cNvSpPr>
          <p:nvPr>
            <p:ph type="sldNum" sz="quarter" idx="4"/>
          </p:nvPr>
        </p:nvSpPr>
        <p:spPr>
          <a:xfrm>
            <a:off x="4038600" y="6592184"/>
            <a:ext cx="1752600" cy="193154"/>
          </a:xfrm>
        </p:spPr>
        <p:txBody>
          <a:bodyPr/>
          <a:lstStyle/>
          <a:p>
            <a:pPr>
              <a:defRPr/>
            </a:pPr>
            <a:fld id="{4FF052CD-459E-4BB8-A8DB-E25427E47CC4}" type="slidenum">
              <a:rPr lang="en-US" altLang="ja-JP" smtClean="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rPr>
              <a:pPr>
                <a:defRPr/>
              </a:pPr>
              <a:t>1</a:t>
            </a:fld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9602" y="872900"/>
            <a:ext cx="92425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u="sng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比較検証パターン</a:t>
            </a:r>
            <a:endParaRPr kumimoji="1" lang="ja-JP" altLang="en-US" b="1" u="sng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661902" y="7227386"/>
            <a:ext cx="9412454" cy="3896829"/>
            <a:chOff x="747327" y="1043265"/>
            <a:chExt cx="8411346" cy="3169920"/>
          </a:xfrm>
        </p:grpSpPr>
        <p:pic>
          <p:nvPicPr>
            <p:cNvPr id="41" name="table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7327" y="1043265"/>
              <a:ext cx="8411346" cy="3169920"/>
            </a:xfrm>
            <a:prstGeom prst="rect">
              <a:avLst/>
            </a:prstGeom>
          </p:spPr>
        </p:pic>
        <p:pic>
          <p:nvPicPr>
            <p:cNvPr id="43" name="図 42">
              <a:hlinkClick r:id="rId3" action="ppaction://hlinkfile"/>
              <a:extLst>
                <a:ext uri="{FF2B5EF4-FFF2-40B4-BE49-F238E27FC236}">
                  <a16:creationId xmlns="" xmlns:a16="http://schemas.microsoft.com/office/drawing/2014/main" xmlns:lc="http://schemas.openxmlformats.org/drawingml/2006/lockedCanvas" id="{493498B4-3CC3-4C8F-B114-AC47EAE2F8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81673" y="1691624"/>
              <a:ext cx="463036" cy="473804"/>
            </a:xfrm>
            <a:prstGeom prst="rect">
              <a:avLst/>
            </a:prstGeom>
          </p:spPr>
        </p:pic>
        <p:pic>
          <p:nvPicPr>
            <p:cNvPr id="44" name="図 43">
              <a:hlinkClick r:id="rId5" action="ppaction://hlinkfile"/>
              <a:extLst>
                <a:ext uri="{FF2B5EF4-FFF2-40B4-BE49-F238E27FC236}">
                  <a16:creationId xmlns="" xmlns:a16="http://schemas.microsoft.com/office/drawing/2014/main" xmlns:lc="http://schemas.openxmlformats.org/drawingml/2006/lockedCanvas" id="{23D08DD1-19D1-4C69-AA71-0E4DEBC068D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066237" y="1648801"/>
              <a:ext cx="533400" cy="571331"/>
            </a:xfrm>
            <a:prstGeom prst="rect">
              <a:avLst/>
            </a:prstGeom>
          </p:spPr>
        </p:pic>
        <p:pic>
          <p:nvPicPr>
            <p:cNvPr id="45" name="図 44">
              <a:hlinkClick r:id="rId7" action="ppaction://hlinkfile"/>
              <a:extLst>
                <a:ext uri="{FF2B5EF4-FFF2-40B4-BE49-F238E27FC236}">
                  <a16:creationId xmlns="" xmlns:a16="http://schemas.microsoft.com/office/drawing/2014/main" xmlns:lc="http://schemas.openxmlformats.org/drawingml/2006/lockedCanvas" id="{C0C95C0A-4EB6-49DF-9997-78F1E7C889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81673" y="2532980"/>
              <a:ext cx="463036" cy="473804"/>
            </a:xfrm>
            <a:prstGeom prst="rect">
              <a:avLst/>
            </a:prstGeom>
          </p:spPr>
        </p:pic>
        <p:pic>
          <p:nvPicPr>
            <p:cNvPr id="46" name="図 45">
              <a:hlinkClick r:id="rId8" action="ppaction://hlinkfile"/>
              <a:extLst>
                <a:ext uri="{FF2B5EF4-FFF2-40B4-BE49-F238E27FC236}">
                  <a16:creationId xmlns="" xmlns:a16="http://schemas.microsoft.com/office/drawing/2014/main" xmlns:lc="http://schemas.openxmlformats.org/drawingml/2006/lockedCanvas" id="{023368A4-F9DE-4187-B9EB-33DBD1D83CD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066237" y="2490157"/>
              <a:ext cx="533400" cy="571331"/>
            </a:xfrm>
            <a:prstGeom prst="rect">
              <a:avLst/>
            </a:prstGeom>
          </p:spPr>
        </p:pic>
        <p:pic>
          <p:nvPicPr>
            <p:cNvPr id="47" name="図 46">
              <a:hlinkClick r:id="rId9" action="ppaction://hlinkfile"/>
              <a:extLst>
                <a:ext uri="{FF2B5EF4-FFF2-40B4-BE49-F238E27FC236}">
                  <a16:creationId xmlns="" xmlns:a16="http://schemas.microsoft.com/office/drawing/2014/main" xmlns:lc="http://schemas.openxmlformats.org/drawingml/2006/lockedCanvas" id="{32C85D4E-3230-46EC-B542-3FE16F0175C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28937" y="1696583"/>
              <a:ext cx="463036" cy="473804"/>
            </a:xfrm>
            <a:prstGeom prst="rect">
              <a:avLst/>
            </a:prstGeom>
          </p:spPr>
        </p:pic>
        <p:pic>
          <p:nvPicPr>
            <p:cNvPr id="48" name="図 47">
              <a:hlinkClick r:id="rId10" action="ppaction://hlinkfile"/>
              <a:extLst>
                <a:ext uri="{FF2B5EF4-FFF2-40B4-BE49-F238E27FC236}">
                  <a16:creationId xmlns="" xmlns:a16="http://schemas.microsoft.com/office/drawing/2014/main" xmlns:lc="http://schemas.openxmlformats.org/drawingml/2006/lockedCanvas" id="{9440E32E-1325-4C46-AD88-D439EEF0D6E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13501" y="1653760"/>
              <a:ext cx="533400" cy="571331"/>
            </a:xfrm>
            <a:prstGeom prst="rect">
              <a:avLst/>
            </a:prstGeom>
          </p:spPr>
        </p:pic>
        <p:pic>
          <p:nvPicPr>
            <p:cNvPr id="49" name="図 48">
              <a:hlinkClick r:id="rId11" action="ppaction://hlinkfile"/>
              <a:extLst>
                <a:ext uri="{FF2B5EF4-FFF2-40B4-BE49-F238E27FC236}">
                  <a16:creationId xmlns="" xmlns:a16="http://schemas.microsoft.com/office/drawing/2014/main" xmlns:lc="http://schemas.openxmlformats.org/drawingml/2006/lockedCanvas" id="{034F896A-A11C-4A8F-9DD0-8474C5E347D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28937" y="2532980"/>
              <a:ext cx="463036" cy="473804"/>
            </a:xfrm>
            <a:prstGeom prst="rect">
              <a:avLst/>
            </a:prstGeom>
          </p:spPr>
        </p:pic>
        <p:pic>
          <p:nvPicPr>
            <p:cNvPr id="50" name="図 49">
              <a:hlinkClick r:id="rId12" action="ppaction://hlinkfile"/>
              <a:extLst>
                <a:ext uri="{FF2B5EF4-FFF2-40B4-BE49-F238E27FC236}">
                  <a16:creationId xmlns="" xmlns:a16="http://schemas.microsoft.com/office/drawing/2014/main" xmlns:lc="http://schemas.openxmlformats.org/drawingml/2006/lockedCanvas" id="{E456C9A6-9E7E-4349-8D6A-9785DC1293E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813501" y="2490157"/>
              <a:ext cx="533400" cy="571331"/>
            </a:xfrm>
            <a:prstGeom prst="rect">
              <a:avLst/>
            </a:prstGeom>
          </p:spPr>
        </p:pic>
        <p:pic>
          <p:nvPicPr>
            <p:cNvPr id="51" name="図 50">
              <a:hlinkClick r:id="rId13" action="ppaction://hlinkfile"/>
              <a:extLst>
                <a:ext uri="{FF2B5EF4-FFF2-40B4-BE49-F238E27FC236}">
                  <a16:creationId xmlns="" xmlns:a16="http://schemas.microsoft.com/office/drawing/2014/main" xmlns:lc="http://schemas.openxmlformats.org/drawingml/2006/lockedCanvas" id="{4F08B75C-4615-43A1-AEF4-FE42B2AE0EE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681673" y="3417159"/>
              <a:ext cx="463036" cy="473804"/>
            </a:xfrm>
            <a:prstGeom prst="rect">
              <a:avLst/>
            </a:prstGeom>
          </p:spPr>
        </p:pic>
        <p:pic>
          <p:nvPicPr>
            <p:cNvPr id="52" name="図 51">
              <a:hlinkClick r:id="rId14" action="ppaction://hlinkfile"/>
              <a:extLst>
                <a:ext uri="{FF2B5EF4-FFF2-40B4-BE49-F238E27FC236}">
                  <a16:creationId xmlns="" xmlns:a16="http://schemas.microsoft.com/office/drawing/2014/main" xmlns:lc="http://schemas.openxmlformats.org/drawingml/2006/lockedCanvas" id="{8F1ADDD1-718A-493B-8940-2C6ACB9EB1F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066237" y="3374336"/>
              <a:ext cx="533400" cy="571331"/>
            </a:xfrm>
            <a:prstGeom prst="rect">
              <a:avLst/>
            </a:prstGeom>
          </p:spPr>
        </p:pic>
        <p:pic>
          <p:nvPicPr>
            <p:cNvPr id="53" name="図 52">
              <a:hlinkClick r:id="rId15" action="ppaction://hlinkfile"/>
              <a:extLst>
                <a:ext uri="{FF2B5EF4-FFF2-40B4-BE49-F238E27FC236}">
                  <a16:creationId xmlns="" xmlns:a16="http://schemas.microsoft.com/office/drawing/2014/main" xmlns:lc="http://schemas.openxmlformats.org/drawingml/2006/lockedCanvas" id="{DC4AEFB4-C500-43E0-A1F0-676206BE704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24873" y="1700013"/>
              <a:ext cx="463036" cy="473804"/>
            </a:xfrm>
            <a:prstGeom prst="rect">
              <a:avLst/>
            </a:prstGeom>
          </p:spPr>
        </p:pic>
        <p:pic>
          <p:nvPicPr>
            <p:cNvPr id="54" name="図 53">
              <a:hlinkClick r:id="rId16" action="ppaction://hlinkfile"/>
              <a:extLst>
                <a:ext uri="{FF2B5EF4-FFF2-40B4-BE49-F238E27FC236}">
                  <a16:creationId xmlns="" xmlns:a16="http://schemas.microsoft.com/office/drawing/2014/main" xmlns:lc="http://schemas.openxmlformats.org/drawingml/2006/lockedCanvas" id="{E6B45D86-0F63-49EB-B26D-F92B6140676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09437" y="1657190"/>
              <a:ext cx="533400" cy="571331"/>
            </a:xfrm>
            <a:prstGeom prst="rect">
              <a:avLst/>
            </a:prstGeom>
          </p:spPr>
        </p:pic>
        <p:pic>
          <p:nvPicPr>
            <p:cNvPr id="55" name="図 54">
              <a:hlinkClick r:id="rId17" action="ppaction://hlinkfile"/>
              <a:extLst>
                <a:ext uri="{FF2B5EF4-FFF2-40B4-BE49-F238E27FC236}">
                  <a16:creationId xmlns="" xmlns:a16="http://schemas.microsoft.com/office/drawing/2014/main" xmlns:lc="http://schemas.openxmlformats.org/drawingml/2006/lockedCanvas" id="{3D0C2C16-A7B1-40C4-936F-57FC3893417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424873" y="2532980"/>
              <a:ext cx="463036" cy="473804"/>
            </a:xfrm>
            <a:prstGeom prst="rect">
              <a:avLst/>
            </a:prstGeom>
          </p:spPr>
        </p:pic>
        <p:pic>
          <p:nvPicPr>
            <p:cNvPr id="56" name="図 55">
              <a:hlinkClick r:id="rId18" action="ppaction://hlinkfile"/>
              <a:extLst>
                <a:ext uri="{FF2B5EF4-FFF2-40B4-BE49-F238E27FC236}">
                  <a16:creationId xmlns="" xmlns:a16="http://schemas.microsoft.com/office/drawing/2014/main" xmlns:lc="http://schemas.openxmlformats.org/drawingml/2006/lockedCanvas" id="{6CF161B3-B4CD-4D3B-963E-764E8FF9639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09437" y="2490157"/>
              <a:ext cx="533400" cy="571331"/>
            </a:xfrm>
            <a:prstGeom prst="rect">
              <a:avLst/>
            </a:prstGeom>
          </p:spPr>
        </p:pic>
      </p:grpSp>
      <p:graphicFrame>
        <p:nvGraphicFramePr>
          <p:cNvPr id="23" name="表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6187892"/>
              </p:ext>
            </p:extLst>
          </p:nvPr>
        </p:nvGraphicFramePr>
        <p:xfrm>
          <a:off x="669302" y="1357513"/>
          <a:ext cx="3290579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0579"/>
              </a:tblGrid>
              <a:tr h="456987">
                <a:tc>
                  <a:txBody>
                    <a:bodyPr/>
                    <a:lstStyle/>
                    <a:p>
                      <a:r>
                        <a:rPr kumimoji="1" lang="en-US" altLang="ja-JP" sz="2000" dirty="0" smtClean="0"/>
                        <a:t>Case 3</a:t>
                      </a:r>
                    </a:p>
                    <a:p>
                      <a:r>
                        <a:rPr kumimoji="1" lang="ja-JP" altLang="en-US" sz="2000" dirty="0" smtClean="0"/>
                        <a:t>長期保管</a:t>
                      </a:r>
                      <a:endParaRPr kumimoji="1" lang="ja-JP" altLang="en-US" sz="2000" dirty="0"/>
                    </a:p>
                  </a:txBody>
                  <a:tcPr anchor="ctr"/>
                </a:tc>
              </a:tr>
              <a:tr h="22285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[1]</a:t>
                      </a:r>
                      <a:r>
                        <a:rPr kumimoji="1" lang="ja-JP" altLang="en-US" sz="2000" baseline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</a:t>
                      </a:r>
                      <a:r>
                        <a:rPr kumimoji="1" lang="en-US" altLang="ja-JP" sz="2000" baseline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&lt;-&gt;</a:t>
                      </a:r>
                      <a:r>
                        <a:rPr kumimoji="1" lang="ja-JP" altLang="en-US" sz="2000" baseline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 </a:t>
                      </a:r>
                      <a:r>
                        <a:rPr kumimoji="1" lang="en-US" altLang="ja-JP" sz="2000" baseline="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[2]</a:t>
                      </a:r>
                      <a:endParaRPr kumimoji="1" lang="ja-JP" altLang="en-US" sz="2000" dirty="0">
                        <a:solidFill>
                          <a:schemeClr val="bg1">
                            <a:lumMod val="7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22285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[1] &lt;-&gt; [3]</a:t>
                      </a:r>
                      <a:endParaRPr kumimoji="1" lang="ja-JP" altLang="en-US" sz="2000" dirty="0">
                        <a:solidFill>
                          <a:schemeClr val="bg1">
                            <a:lumMod val="7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22285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[1] &lt;-&gt; [4]</a:t>
                      </a:r>
                      <a:endParaRPr kumimoji="1" lang="ja-JP" altLang="en-US" sz="2000" dirty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22285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[1] &lt;-&gt; [6]</a:t>
                      </a:r>
                      <a:endParaRPr kumimoji="1" lang="ja-JP" altLang="en-US" sz="2000" dirty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22285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[1] &lt;-&gt; [7]</a:t>
                      </a:r>
                      <a:endParaRPr kumimoji="1" lang="ja-JP" altLang="en-US" sz="2000" dirty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22285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[5] &lt;-&gt; [6]</a:t>
                      </a:r>
                      <a:endParaRPr kumimoji="1" lang="ja-JP" altLang="en-US" sz="2000" dirty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22285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[5] &lt;-&gt; [7]</a:t>
                      </a:r>
                      <a:endParaRPr kumimoji="1" lang="ja-JP" altLang="en-US" sz="2000" dirty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22285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[5] &lt;-&gt; [8]</a:t>
                      </a:r>
                      <a:endParaRPr kumimoji="1" lang="ja-JP" altLang="en-US" sz="2000" dirty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22285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[5] &lt;-&gt; [3]</a:t>
                      </a:r>
                      <a:endParaRPr kumimoji="1" lang="ja-JP" altLang="en-US" sz="2000" dirty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  <a:tr h="222851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  <a:cs typeface="メイリオ" panose="020B0604030504040204" pitchFamily="50" charset="-128"/>
                        </a:rPr>
                        <a:t>[5] &lt;-&gt; [4]</a:t>
                      </a:r>
                      <a:endParaRPr kumimoji="1" lang="ja-JP" altLang="en-US" sz="2000" dirty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  <a:cs typeface="メイリオ" panose="020B0604030504040204" pitchFamily="50" charset="-128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4" name="コンテンツ プレースホルダー 2"/>
          <p:cNvSpPr>
            <a:spLocks noGrp="1"/>
          </p:cNvSpPr>
          <p:nvPr/>
        </p:nvSpPr>
        <p:spPr bwMode="auto">
          <a:xfrm>
            <a:off x="4623409" y="1282700"/>
            <a:ext cx="4859022" cy="2505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umimoji="1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umimoji="1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形状</a:t>
            </a:r>
            <a:r>
              <a:rPr lang="en-US" altLang="ja-JP" sz="2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2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フェース・単独カーブ・単独点</a:t>
            </a:r>
            <a:r>
              <a:rPr lang="en-US" altLang="ja-JP" sz="2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</a:p>
          <a:p>
            <a:pPr lvl="1"/>
            <a:r>
              <a:rPr lang="en-US" altLang="ja-JP" sz="2000" b="1" dirty="0" err="1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Brep</a:t>
            </a:r>
            <a:r>
              <a:rPr lang="en-US" altLang="ja-JP" sz="2000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vs. </a:t>
            </a:r>
            <a:r>
              <a:rPr lang="en-US" altLang="ja-JP" sz="2000" b="1" dirty="0" err="1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Brep</a:t>
            </a:r>
            <a:r>
              <a:rPr lang="en-US" altLang="ja-JP" sz="2000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en-US" sz="2000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比較</a:t>
            </a:r>
            <a:endParaRPr lang="en-US" altLang="ja-JP" sz="2000" b="1" dirty="0" smtClean="0">
              <a:solidFill>
                <a:srgbClr val="0070C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kumimoji="1"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形状</a:t>
            </a:r>
            <a:r>
              <a:rPr kumimoji="1" lang="ja-JP" altLang="en-US" sz="2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比較</a:t>
            </a:r>
            <a:r>
              <a:rPr kumimoji="1" lang="ja-JP" altLang="en-US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トレランス</a:t>
            </a:r>
            <a:endParaRPr kumimoji="1" lang="en-US" altLang="ja-JP" sz="2000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1"/>
            <a:r>
              <a:rPr lang="en-US" altLang="ja-JP" sz="1800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0.01[mm]</a:t>
            </a:r>
          </a:p>
          <a:p>
            <a:r>
              <a:rPr lang="en-US" altLang="ja-JP" sz="2000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3D </a:t>
            </a:r>
            <a:r>
              <a:rPr lang="en-US" altLang="ja-JP" sz="2000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PMI</a:t>
            </a:r>
            <a:endParaRPr lang="ja-JP" altLang="en-US" sz="20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1"/>
            <a:r>
              <a:rPr lang="ja-JP" altLang="en-US" sz="1800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見た目一致のみ</a:t>
            </a:r>
            <a:r>
              <a:rPr lang="en-US" altLang="ja-JP" sz="1800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(</a:t>
            </a:r>
            <a:r>
              <a:rPr lang="ja-JP" altLang="en-US" sz="1800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定義情報は対象外</a:t>
            </a:r>
            <a:r>
              <a:rPr lang="en-US" altLang="ja-JP" sz="1800" b="1" dirty="0" smtClean="0">
                <a:solidFill>
                  <a:srgbClr val="0070C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)</a:t>
            </a:r>
            <a:endParaRPr lang="en-US" altLang="ja-JP" sz="1800" b="1" dirty="0">
              <a:solidFill>
                <a:srgbClr val="0070C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lvl="1"/>
            <a:endParaRPr lang="en-US" altLang="ja-JP" sz="1800" b="1" dirty="0">
              <a:solidFill>
                <a:srgbClr val="0070C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523311" y="872900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u="sng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その他条件</a:t>
            </a:r>
            <a:endParaRPr kumimoji="1" lang="ja-JP" altLang="en-US" b="1" u="sng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84544542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9" y="18678"/>
            <a:ext cx="4457800" cy="26519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5378" y="2112363"/>
            <a:ext cx="4457800" cy="26519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8026" y="4206049"/>
            <a:ext cx="4457800" cy="265194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グループ化 5"/>
          <p:cNvGrpSpPr/>
          <p:nvPr/>
        </p:nvGrpSpPr>
        <p:grpSpPr>
          <a:xfrm>
            <a:off x="217106" y="1588663"/>
            <a:ext cx="774882" cy="867362"/>
            <a:chOff x="796980" y="1815382"/>
            <a:chExt cx="774882" cy="867362"/>
          </a:xfrm>
        </p:grpSpPr>
        <p:sp>
          <p:nvSpPr>
            <p:cNvPr id="12" name="メモ 11"/>
            <p:cNvSpPr/>
            <p:nvPr/>
          </p:nvSpPr>
          <p:spPr bwMode="auto">
            <a:xfrm>
              <a:off x="796980" y="1815382"/>
              <a:ext cx="774882" cy="867362"/>
            </a:xfrm>
            <a:prstGeom prst="foldedCorner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none" rtlCol="0" anchor="t" anchorCtr="0"/>
            <a:lstStyle/>
            <a:p>
              <a:pPr algn="ctr"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kumimoji="1" lang="en-US" altLang="ja-JP" sz="1100" dirty="0" smtClean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[1]CAD_A</a:t>
              </a:r>
            </a:p>
            <a:p>
              <a:pPr algn="ctr"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ja-JP" altLang="en-US" sz="1100" dirty="0" smtClean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旧</a:t>
              </a:r>
              <a:r>
                <a:rPr lang="en-US" altLang="ja-JP" sz="1100" dirty="0" smtClean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Ver.</a:t>
              </a:r>
              <a:endParaRPr kumimoji="1" lang="ja-JP" altLang="en-US" sz="11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pic>
          <p:nvPicPr>
            <p:cNvPr id="13" name="図 12"/>
            <p:cNvPicPr>
              <a:picLocks noChangeAspect="1"/>
            </p:cNvPicPr>
            <p:nvPr/>
          </p:nvPicPr>
          <p:blipFill rotWithShape="1">
            <a:blip r:embed="rId5"/>
            <a:srcRect l="22862"/>
            <a:stretch/>
          </p:blipFill>
          <p:spPr>
            <a:xfrm>
              <a:off x="1005084" y="2204820"/>
              <a:ext cx="332511" cy="395141"/>
            </a:xfrm>
            <a:prstGeom prst="rect">
              <a:avLst/>
            </a:prstGeom>
          </p:spPr>
        </p:pic>
      </p:grpSp>
      <p:grpSp>
        <p:nvGrpSpPr>
          <p:cNvPr id="7" name="グループ化 6"/>
          <p:cNvGrpSpPr/>
          <p:nvPr/>
        </p:nvGrpSpPr>
        <p:grpSpPr>
          <a:xfrm>
            <a:off x="3128504" y="3538312"/>
            <a:ext cx="774882" cy="867362"/>
            <a:chOff x="4035646" y="1811112"/>
            <a:chExt cx="774882" cy="867362"/>
          </a:xfrm>
        </p:grpSpPr>
        <p:sp>
          <p:nvSpPr>
            <p:cNvPr id="15" name="メモ 14"/>
            <p:cNvSpPr/>
            <p:nvPr/>
          </p:nvSpPr>
          <p:spPr bwMode="auto">
            <a:xfrm>
              <a:off x="4035646" y="1811112"/>
              <a:ext cx="774882" cy="867362"/>
            </a:xfrm>
            <a:prstGeom prst="foldedCorner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none" rtlCol="0" anchor="t" anchorCtr="0"/>
            <a:lstStyle/>
            <a:p>
              <a:pPr algn="ctr"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kumimoji="1" lang="en-US" altLang="ja-JP" sz="1100" dirty="0" smtClean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[2]JT</a:t>
              </a:r>
              <a:endParaRPr kumimoji="1" lang="ja-JP" altLang="en-US" sz="11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pic>
          <p:nvPicPr>
            <p:cNvPr id="16" name="図 15"/>
            <p:cNvPicPr>
              <a:picLocks noChangeAspect="1"/>
            </p:cNvPicPr>
            <p:nvPr/>
          </p:nvPicPr>
          <p:blipFill rotWithShape="1">
            <a:blip r:embed="rId6"/>
            <a:srcRect l="14030"/>
            <a:stretch/>
          </p:blipFill>
          <p:spPr>
            <a:xfrm>
              <a:off x="4247051" y="2189414"/>
              <a:ext cx="355442" cy="347822"/>
            </a:xfrm>
            <a:prstGeom prst="rect">
              <a:avLst/>
            </a:prstGeom>
          </p:spPr>
        </p:pic>
      </p:grpSp>
      <p:grpSp>
        <p:nvGrpSpPr>
          <p:cNvPr id="8" name="グループ化 7"/>
          <p:cNvGrpSpPr/>
          <p:nvPr/>
        </p:nvGrpSpPr>
        <p:grpSpPr>
          <a:xfrm>
            <a:off x="5906971" y="5756010"/>
            <a:ext cx="774882" cy="867362"/>
            <a:chOff x="7198742" y="1815382"/>
            <a:chExt cx="774882" cy="867362"/>
          </a:xfrm>
        </p:grpSpPr>
        <p:sp>
          <p:nvSpPr>
            <p:cNvPr id="18" name="メモ 17"/>
            <p:cNvSpPr/>
            <p:nvPr/>
          </p:nvSpPr>
          <p:spPr bwMode="auto">
            <a:xfrm>
              <a:off x="7198742" y="1815382"/>
              <a:ext cx="774882" cy="867362"/>
            </a:xfrm>
            <a:prstGeom prst="foldedCorner">
              <a:avLst/>
            </a:prstGeom>
            <a:solidFill>
              <a:srgbClr val="0066FF"/>
            </a:solidFill>
            <a:ln w="9525">
              <a:solidFill>
                <a:schemeClr val="tx1"/>
              </a:solidFill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vert="horz" wrap="none" rtlCol="0" anchor="t" anchorCtr="0"/>
            <a:lstStyle/>
            <a:p>
              <a:pPr algn="ctr"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kumimoji="1" lang="en-US" altLang="ja-JP" sz="1100" dirty="0" smtClean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[4]CAD_A</a:t>
              </a:r>
            </a:p>
            <a:p>
              <a:pPr algn="ctr" eaLnBrk="1" hangingPunct="1">
                <a:spcBef>
                  <a:spcPct val="0"/>
                </a:spcBef>
                <a:spcAft>
                  <a:spcPct val="0"/>
                </a:spcAft>
                <a:buClrTx/>
                <a:buFontTx/>
                <a:buNone/>
              </a:pPr>
              <a:r>
                <a:rPr lang="ja-JP" altLang="en-US" sz="1000" dirty="0" smtClean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新</a:t>
              </a:r>
              <a:r>
                <a:rPr lang="en-US" altLang="ja-JP" sz="1000" dirty="0" smtClean="0">
                  <a:solidFill>
                    <a:schemeClr val="bg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Ver. </a:t>
              </a:r>
              <a:endParaRPr kumimoji="1" lang="ja-JP" altLang="en-US" sz="1100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pic>
          <p:nvPicPr>
            <p:cNvPr id="19" name="図 18"/>
            <p:cNvPicPr>
              <a:picLocks noChangeAspect="1"/>
            </p:cNvPicPr>
            <p:nvPr/>
          </p:nvPicPr>
          <p:blipFill rotWithShape="1">
            <a:blip r:embed="rId5"/>
            <a:srcRect l="22862"/>
            <a:stretch/>
          </p:blipFill>
          <p:spPr>
            <a:xfrm>
              <a:off x="7421960" y="2197263"/>
              <a:ext cx="332511" cy="39514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5428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7_JAMA">
  <a:themeElements>
    <a:clrScheme name="エレメント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7_JAMA">
      <a:majorFont>
        <a:latin typeface="Arial"/>
        <a:ea typeface=""/>
        <a:cs typeface=""/>
      </a:majorFont>
      <a:minorFont>
        <a:latin typeface="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tx1"/>
          </a:solidFill>
          <a:headEnd/>
          <a:tailEnd/>
        </a:ln>
        <a:effectLst/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/>
      </a:spPr>
      <a:bodyPr vert="horz" wrap="none" rtlCol="0" anchor="ctr"/>
      <a:lstStyle>
        <a:defPPr algn="ctr" eaLnBrk="1" hangingPunct="1">
          <a:spcBef>
            <a:spcPct val="0"/>
          </a:spcBef>
          <a:spcAft>
            <a:spcPct val="0"/>
          </a:spcAft>
          <a:buClrTx/>
          <a:buFontTx/>
          <a:buNone/>
          <a:defRPr kumimoji="1" sz="1800" dirty="0" smtClean="0">
            <a:solidFill>
              <a:schemeClr val="bg1"/>
            </a:solidFill>
            <a:latin typeface="Tahoma" pitchFamily="34" charset="0"/>
          </a:defRPr>
        </a:defPPr>
      </a:lstStyle>
      <a:style>
        <a:lnRef idx="0">
          <a:schemeClr val="accent5"/>
        </a:lnRef>
        <a:fillRef idx="3">
          <a:schemeClr val="accent5"/>
        </a:fillRef>
        <a:effectRef idx="3">
          <a:schemeClr val="accent5"/>
        </a:effectRef>
        <a:fontRef idx="minor">
          <a:schemeClr val="lt1"/>
        </a:fontRef>
      </a:style>
    </a:spDef>
    <a:lnDef>
      <a:spPr bwMode="auto">
        <a:solidFill>
          <a:srgbClr val="FFFF00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lg"/>
        </a:ln>
        <a:effectLst/>
      </a:spPr>
      <a:bodyPr/>
      <a:lstStyle/>
    </a:lnDef>
  </a:objectDefaults>
  <a:extraClrSchemeLst>
    <a:extraClrScheme>
      <a:clrScheme name="JAMA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JAMA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MA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MA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MA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MA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MA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JAMA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71444"/>
        </a:accent1>
        <a:accent2>
          <a:srgbClr val="666666"/>
        </a:accent2>
        <a:accent3>
          <a:srgbClr val="FFFFFF"/>
        </a:accent3>
        <a:accent4>
          <a:srgbClr val="000000"/>
        </a:accent4>
        <a:accent5>
          <a:srgbClr val="E0AAB0"/>
        </a:accent5>
        <a:accent6>
          <a:srgbClr val="5C5C5C"/>
        </a:accent6>
        <a:hlink>
          <a:srgbClr val="BDBDBF"/>
        </a:hlink>
        <a:folHlink>
          <a:srgbClr val="13006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35060</TotalTime>
  <Words>225</Words>
  <Application>Microsoft Office PowerPoint</Application>
  <PresentationFormat>A4 210 x 297 mm</PresentationFormat>
  <Paragraphs>53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7_JAMA</vt:lpstr>
      <vt:lpstr>PowerPoint プレゼンテーション</vt:lpstr>
      <vt:lpstr>PowerPoint プレゼンテーション</vt:lpstr>
      <vt:lpstr>PowerPoint プレゼンテーション</vt:lpstr>
    </vt:vector>
  </TitlesOfParts>
  <Company>本田技研工業株式会社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J0550339</dc:creator>
  <cp:lastModifiedBy>いすゞ自動車株式会社</cp:lastModifiedBy>
  <cp:revision>1490</cp:revision>
  <cp:lastPrinted>2018-02-14T02:31:30Z</cp:lastPrinted>
  <dcterms:created xsi:type="dcterms:W3CDTF">2008-12-15T00:26:21Z</dcterms:created>
  <dcterms:modified xsi:type="dcterms:W3CDTF">2019-03-07T03:58:38Z</dcterms:modified>
</cp:coreProperties>
</file>